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74" r:id="rId13"/>
    <p:sldId id="266" r:id="rId14"/>
    <p:sldId id="267" r:id="rId15"/>
    <p:sldId id="270" r:id="rId16"/>
    <p:sldId id="268" r:id="rId17"/>
    <p:sldId id="275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84750" autoAdjust="0"/>
  </p:normalViewPr>
  <p:slideViewPr>
    <p:cSldViewPr>
      <p:cViewPr varScale="1">
        <p:scale>
          <a:sx n="108" d="100"/>
          <a:sy n="108" d="100"/>
        </p:scale>
        <p:origin x="129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BA171-DF6F-C442-93D3-ECC731E444E5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ECDF3-36F3-BD4B-BEE7-1F0283E1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66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12A5-3D1C-44C5-8204-50479CC903C5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EA6A-2092-4A12-B7EC-3310C9498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6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22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F5E-7EAA-4A42-8587-7FD7AEACF65C}" type="datetime1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ECBF-87F7-0F41-B4F2-2E6AA1980E8C}" type="datetime1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5321-7EA2-8C4F-9E47-8C2C2ED489CA}" type="datetime1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4481-A69D-8846-9D56-F7BF5E21E489}" type="datetime1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D4FE-9424-9348-9623-022CDF5A8B74}" type="datetime1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4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2350-E753-564B-9238-29E16BC89378}" type="datetime1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FAE2-19FB-B54B-8531-68C9E7817B52}" type="datetime1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335B-A554-0E49-BE31-D589BFD9C94C}" type="datetime1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4942-F446-F745-91D0-AA7926CE9677}" type="datetime1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3574519-DD3D-2143-9B40-4B1A2CE4BC3F}" type="datetime1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18B-1701-3241-A410-3933B514CFEC}" type="datetime1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6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11C541-6AA9-1A46-AE31-015AA0AFEBE5}" type="datetime1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5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Software Craftsmanship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6649" y="3237564"/>
            <a:ext cx="7663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if( ( ( '0' &lt;=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 &amp;&amp; 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&lt;= '9' ) ) ||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'a' &lt;=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 &amp;&amp; 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&lt;= 'z' ) ) ||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'A' &lt;=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 &amp;&amp; 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&lt;= 'Z' ) ) )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4560707"/>
            <a:ext cx="2514600" cy="1219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we have the correct number of parentheses?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Complicated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complicated conditional expressions, put separate conditions on separate lines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8922" y="3189911"/>
            <a:ext cx="85344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if((('0'&lt;=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)&amp;&amp;(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&lt;='9'))|| (('a'&lt;=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)&amp;&amp;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&lt;='z'))|| (('A'&lt;=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)&amp;&amp;(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&lt;='Z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')))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4560707"/>
            <a:ext cx="2514600" cy="1219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are we looking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5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statement per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only one statement per line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One </a:t>
            </a:r>
            <a:r>
              <a:rPr lang="en-US" dirty="0" smtClean="0"/>
              <a:t>declaration per line too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230466" y="2967335"/>
            <a:ext cx="46830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Questions </a:t>
            </a:r>
            <a:b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 and 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65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Comments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 done well can greatly enhance a program's readability</a:t>
            </a:r>
          </a:p>
          <a:p>
            <a:r>
              <a:rPr lang="en-US" dirty="0" smtClean="0"/>
              <a:t>Comments done poorly can actually hurt it</a:t>
            </a:r>
          </a:p>
          <a:p>
            <a:r>
              <a:rPr lang="en-US" dirty="0" smtClean="0"/>
              <a:t>Comments should not repeat the code or explain it</a:t>
            </a:r>
          </a:p>
          <a:p>
            <a:r>
              <a:rPr lang="en-US" dirty="0" smtClean="0"/>
              <a:t>Good comments should clarify the code's intent</a:t>
            </a:r>
          </a:p>
          <a:p>
            <a:r>
              <a:rPr lang="en-US" dirty="0" smtClean="0"/>
              <a:t>Integrate </a:t>
            </a:r>
            <a:r>
              <a:rPr lang="en-US" dirty="0" smtClean="0"/>
              <a:t>commenting into your development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2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/>
              <a:t>why a tricky technique was used</a:t>
            </a:r>
          </a:p>
          <a:p>
            <a:r>
              <a:rPr lang="en-US" dirty="0" smtClean="0"/>
              <a:t>Comment </a:t>
            </a:r>
            <a:r>
              <a:rPr lang="en-US" dirty="0"/>
              <a:t>anything that gets around an error or undocumented feature</a:t>
            </a:r>
          </a:p>
          <a:p>
            <a:r>
              <a:rPr lang="en-US" dirty="0"/>
              <a:t>Justify violation of good programming 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Comment units of numeric data</a:t>
            </a:r>
          </a:p>
          <a:p>
            <a:r>
              <a:rPr lang="en-US" dirty="0" smtClean="0"/>
              <a:t>Comment the range of allowable numeric values</a:t>
            </a:r>
          </a:p>
          <a:p>
            <a:r>
              <a:rPr lang="en-US" dirty="0" smtClean="0"/>
              <a:t>Comment limitations on input data</a:t>
            </a:r>
          </a:p>
          <a:p>
            <a:r>
              <a:rPr lang="en-US" dirty="0" smtClean="0"/>
              <a:t>Document global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Indent a comment with its corresponding code</a:t>
            </a:r>
          </a:p>
          <a:p>
            <a:r>
              <a:rPr lang="en-US" dirty="0" smtClean="0"/>
              <a:t>Chose a consistent style for comments that is easy to maintain</a:t>
            </a:r>
          </a:p>
          <a:p>
            <a:r>
              <a:rPr lang="en-US" dirty="0" smtClean="0"/>
              <a:t>A comment should always precede the code it describes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020470" y="2967335"/>
            <a:ext cx="5103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 #4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2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Self-documenting code</a:t>
            </a:r>
            <a:endParaRPr lang="en-US" sz="4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ways to document using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identifiers</a:t>
            </a:r>
          </a:p>
          <a:p>
            <a:r>
              <a:rPr lang="en-US" smtClean="0"/>
              <a:t>Use </a:t>
            </a:r>
            <a:r>
              <a:rPr lang="en-US" dirty="0" smtClean="0"/>
              <a:t>of constants</a:t>
            </a:r>
          </a:p>
          <a:p>
            <a:r>
              <a:rPr lang="en-US" dirty="0" smtClean="0"/>
              <a:t>Minimize control structure complexity</a:t>
            </a:r>
          </a:p>
          <a:p>
            <a:r>
              <a:rPr lang="en-US" dirty="0" smtClean="0"/>
              <a:t>Minimize data structure complexity</a:t>
            </a:r>
          </a:p>
          <a:p>
            <a:r>
              <a:rPr lang="en-US" dirty="0" smtClean="0"/>
              <a:t>Others?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Craftsmanship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Relates to the visual layout and style of the code</a:t>
            </a:r>
          </a:p>
          <a:p>
            <a:r>
              <a:rPr lang="en-US" dirty="0" smtClean="0"/>
              <a:t>Features that affect how easy it is to understand the code, review it and revise it</a:t>
            </a:r>
          </a:p>
          <a:p>
            <a:r>
              <a:rPr lang="en-US" dirty="0" smtClean="0"/>
              <a:t>Good </a:t>
            </a:r>
            <a:r>
              <a:rPr lang="en-US" dirty="0" smtClean="0"/>
              <a:t>programming style is the main contributor to code-level </a:t>
            </a:r>
            <a:r>
              <a:rPr lang="en-US" dirty="0" smtClean="0"/>
              <a:t>documentation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3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020470" y="2967335"/>
            <a:ext cx="5103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 #1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32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Layout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layout is important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visual organization shows the logical structure of your program</a:t>
            </a:r>
          </a:p>
          <a:p>
            <a:r>
              <a:rPr lang="en-US" dirty="0" smtClean="0"/>
              <a:t>Structure </a:t>
            </a:r>
            <a:r>
              <a:rPr lang="en-US" dirty="0" smtClean="0"/>
              <a:t>helps others to perceive, comprehend and remember important features of programs</a:t>
            </a:r>
          </a:p>
          <a:p>
            <a:r>
              <a:rPr lang="en-US" dirty="0" smtClean="0"/>
              <a:t>Most important is that a program is structured consistently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good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Accurately represent the logical structure of the code</a:t>
            </a:r>
          </a:p>
          <a:p>
            <a:r>
              <a:rPr lang="en-US" dirty="0" smtClean="0"/>
              <a:t>Consistently represent the logical structure of the code</a:t>
            </a:r>
          </a:p>
          <a:p>
            <a:r>
              <a:rPr lang="en-US" dirty="0" smtClean="0"/>
              <a:t>Improve readability</a:t>
            </a:r>
          </a:p>
          <a:p>
            <a:r>
              <a:rPr lang="en-US" dirty="0" smtClean="0"/>
              <a:t>Withstand modifications</a:t>
            </a:r>
          </a:p>
        </p:txBody>
      </p:sp>
    </p:spTree>
    <p:extLst>
      <p:ext uri="{BB962C8B-B14F-4D97-AF65-F5344CB8AC3E}">
        <p14:creationId xmlns:p14="http://schemas.microsoft.com/office/powerpoint/2010/main" val="19284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space is the main tool for showing a program's structure</a:t>
            </a:r>
          </a:p>
          <a:p>
            <a:r>
              <a:rPr lang="en-US" dirty="0" smtClean="0"/>
              <a:t>Information </a:t>
            </a:r>
            <a:r>
              <a:rPr lang="en-US" dirty="0" smtClean="0"/>
              <a:t>in a program is dense, therefore a program should provide more organizational clues</a:t>
            </a:r>
          </a:p>
          <a:p>
            <a:pPr lvl="1"/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Blank lines</a:t>
            </a:r>
          </a:p>
          <a:p>
            <a:pPr lvl="1"/>
            <a:r>
              <a:rPr lang="en-US" dirty="0" smtClean="0"/>
              <a:t>Indentation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0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</a:t>
            </a:r>
            <a:r>
              <a:rPr lang="en-US" dirty="0" smtClean="0"/>
              <a:t>best?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8971" y="1694598"/>
            <a:ext cx="4020457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&lt;100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scan.nextInt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//...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3581400"/>
            <a:ext cx="40386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&lt;100){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scan.nextInt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//...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6200" y="1694598"/>
            <a:ext cx="4049486" cy="1631216"/>
            <a:chOff x="76200" y="1694598"/>
            <a:chExt cx="4049486" cy="1631216"/>
          </a:xfrm>
        </p:grpSpPr>
        <p:sp>
          <p:nvSpPr>
            <p:cNvPr id="9" name="Rectangle 8"/>
            <p:cNvSpPr/>
            <p:nvPr/>
          </p:nvSpPr>
          <p:spPr>
            <a:xfrm>
              <a:off x="76200" y="1694598"/>
              <a:ext cx="4038600" cy="163121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while(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&lt;100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scan.nextInt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//...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20886" y="1720334"/>
              <a:ext cx="30480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52686" y="5072743"/>
            <a:ext cx="4056743" cy="1631216"/>
            <a:chOff x="4252686" y="5072743"/>
            <a:chExt cx="4056743" cy="1631216"/>
          </a:xfrm>
        </p:grpSpPr>
        <p:sp>
          <p:nvSpPr>
            <p:cNvPr id="12" name="Rectangle 11"/>
            <p:cNvSpPr/>
            <p:nvPr/>
          </p:nvSpPr>
          <p:spPr>
            <a:xfrm>
              <a:off x="4252686" y="5072743"/>
              <a:ext cx="4056743" cy="163121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while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&lt;100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        {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scan.nextInt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  //... }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75600" y="5105400"/>
              <a:ext cx="30480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7086" y="5105400"/>
            <a:ext cx="4060372" cy="1631216"/>
            <a:chOff x="87086" y="5105400"/>
            <a:chExt cx="4060372" cy="1631216"/>
          </a:xfrm>
        </p:grpSpPr>
        <p:sp>
          <p:nvSpPr>
            <p:cNvPr id="11" name="Rectangle 10"/>
            <p:cNvSpPr/>
            <p:nvPr/>
          </p:nvSpPr>
          <p:spPr>
            <a:xfrm>
              <a:off x="87086" y="5105400"/>
              <a:ext cx="4038600" cy="163121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while(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&lt;100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scan.nextInt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  //...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                       }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2658" y="5115503"/>
              <a:ext cx="30480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70829" y="3525981"/>
            <a:ext cx="4038600" cy="1323439"/>
            <a:chOff x="4270829" y="3525981"/>
            <a:chExt cx="4038600" cy="1323439"/>
          </a:xfrm>
        </p:grpSpPr>
        <p:sp>
          <p:nvSpPr>
            <p:cNvPr id="10" name="Rectangle 9"/>
            <p:cNvSpPr/>
            <p:nvPr/>
          </p:nvSpPr>
          <p:spPr>
            <a:xfrm>
              <a:off x="4270829" y="3525981"/>
              <a:ext cx="4038600" cy="13234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while(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&lt;100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){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scan.nextInt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//...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75600" y="3555218"/>
              <a:ext cx="30480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95486" y="3581400"/>
            <a:ext cx="304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75600" y="1734457"/>
            <a:ext cx="304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2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parentheses to clarify expression that involve more than two terms</a:t>
            </a:r>
          </a:p>
          <a:p>
            <a:r>
              <a:rPr lang="en-US" dirty="0" smtClean="0"/>
              <a:t>Which of these two is easier to compute?</a:t>
            </a:r>
          </a:p>
          <a:p>
            <a:pPr marL="868680" lvl="1" indent="-457200">
              <a:buFont typeface="+mj-lt"/>
              <a:buAutoNum type="alphaUcPeriod"/>
            </a:pPr>
            <a:r>
              <a:rPr lang="en-US" dirty="0" smtClean="0"/>
              <a:t>12 + 7  *  9+15 / 3</a:t>
            </a:r>
          </a:p>
          <a:p>
            <a:pPr marL="868680" lvl="1" indent="-457200">
              <a:buFont typeface="+mj-lt"/>
              <a:buAutoNum type="alphaUcPeriod"/>
            </a:pPr>
            <a:r>
              <a:rPr lang="en-US" dirty="0" smtClean="0"/>
              <a:t>12  +  ( 7  *  9 )  + ( 15 / 3 )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2407</TotalTime>
  <Words>516</Words>
  <Application>Microsoft Macintosh PowerPoint</Application>
  <PresentationFormat>On-screen Show (4:3)</PresentationFormat>
  <Paragraphs>108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Courier New</vt:lpstr>
      <vt:lpstr>Retrospect</vt:lpstr>
      <vt:lpstr>Software Craftsmanship</vt:lpstr>
      <vt:lpstr>Software Craftsmanship</vt:lpstr>
      <vt:lpstr>PowerPoint Presentation</vt:lpstr>
      <vt:lpstr>Layout</vt:lpstr>
      <vt:lpstr>Why layout is important</vt:lpstr>
      <vt:lpstr>Objectives of good layout</vt:lpstr>
      <vt:lpstr>White Space</vt:lpstr>
      <vt:lpstr>Which is best?</vt:lpstr>
      <vt:lpstr>Parenthesis</vt:lpstr>
      <vt:lpstr>Complicated Expressions</vt:lpstr>
      <vt:lpstr>One statement per line</vt:lpstr>
      <vt:lpstr>PowerPoint Presentation</vt:lpstr>
      <vt:lpstr>Comments</vt:lpstr>
      <vt:lpstr>Comments</vt:lpstr>
      <vt:lpstr>Comment Notes</vt:lpstr>
      <vt:lpstr>Comment Layout</vt:lpstr>
      <vt:lpstr>PowerPoint Presentation</vt:lpstr>
      <vt:lpstr>Self-documenting code</vt:lpstr>
      <vt:lpstr>Other ways to document using code</vt:lpstr>
    </vt:vector>
  </TitlesOfParts>
  <Company>Lewis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kerseycy</dc:creator>
  <cp:lastModifiedBy>Cindy Howard</cp:lastModifiedBy>
  <cp:revision>93</cp:revision>
  <dcterms:created xsi:type="dcterms:W3CDTF">2012-02-09T17:41:17Z</dcterms:created>
  <dcterms:modified xsi:type="dcterms:W3CDTF">2015-03-27T18:41:58Z</dcterms:modified>
</cp:coreProperties>
</file>