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3"/>
    <p:restoredTop sz="94585"/>
  </p:normalViewPr>
  <p:slideViewPr>
    <p:cSldViewPr snapToGrid="0" snapToObjects="1">
      <p:cViewPr varScale="1">
        <p:scale>
          <a:sx n="97" d="100"/>
          <a:sy n="9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15E5C-C25B-D14C-A0BA-87F9DF6F7C4D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FA64-E8B1-B844-94A7-78A60737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intelligent opponents exploiting unexpected event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Checking the inputs to ensure that that the user is not sending too much data can prevent Buffer overflow attacks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Checking input values or catching exceptions might prevent Arithmetic overflow attacks.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Concurrent programming flaws are much harder to detect and correct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8C93F-2871-BF41-8B1B-E37AE83DB351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7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B073-485C-374D-BB42-CF3E9D8AE470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C2C1-F673-6948-92FB-97B73510A3F3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B9FF-0693-334F-A276-D1EE48C60756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1BE6-0B53-E643-AA97-0B1A5D5158D6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C8CB-7EDB-4C49-A571-7428BAEB66CC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F906-3DD3-6244-B72F-74128C79C40B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0C6B-5BDA-F440-A5C0-18DBB4F498F1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A6BB-15BC-FE4B-9C82-84B80ED09745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83E-2807-9F43-9911-0A6804099E8C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047E1D-E6FB-8544-88E2-F7635D94AA8A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3DD5B-A469-3149-A721-55B3B4EC0B86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7A-325B-7745-B799-DBFBFA7CBFDA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D68C44-8ACC-A24B-88D1-F3AB164E80C3}" type="datetime1">
              <a:rPr lang="en-US" smtClean="0"/>
              <a:pPr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D3DD5B-A469-3149-A721-55B3B4EC0B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Plan-And-Document Perspective on Performance, Releases, Reliability, and Security</a:t>
            </a:r>
            <a:endParaRPr lang="en-US" dirty="0"/>
          </a:p>
        </p:txBody>
      </p:sp>
      <p:sp>
        <p:nvSpPr>
          <p:cNvPr id="440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smtClean="0"/>
              <a:t>Engineering Software as a Service  §12.10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5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P&amp;D </a:t>
            </a:r>
            <a:r>
              <a:rPr lang="en-US" dirty="0" smtClean="0"/>
              <a:t>on the 4 Issues?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Plan-and-Document address performance issues?</a:t>
            </a:r>
          </a:p>
          <a:p>
            <a:r>
              <a:rPr lang="en-US" dirty="0" smtClean="0"/>
              <a:t>Anything special about Plan-and-Document releases? </a:t>
            </a:r>
          </a:p>
          <a:p>
            <a:r>
              <a:rPr lang="en-US" dirty="0" smtClean="0"/>
              <a:t>P&amp;D Standards for Quality?</a:t>
            </a:r>
          </a:p>
          <a:p>
            <a:r>
              <a:rPr lang="en-US" dirty="0" smtClean="0"/>
              <a:t>Are the reliability and security challenges similar in Plan-and-Document?</a:t>
            </a:r>
          </a:p>
          <a:p>
            <a:r>
              <a:rPr lang="en-US" dirty="0" smtClean="0"/>
              <a:t>Can unreliability lower security?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P&amp;D and 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08250" cy="4023360"/>
          </a:xfrm>
        </p:spPr>
        <p:txBody>
          <a:bodyPr/>
          <a:lstStyle/>
          <a:p>
            <a:r>
              <a:rPr lang="en-US" dirty="0" smtClean="0"/>
              <a:t>Like reliability and security, performance considered a </a:t>
            </a:r>
            <a:br>
              <a:rPr lang="en-US" dirty="0" smtClean="0"/>
            </a:br>
            <a:r>
              <a:rPr lang="en-US" dirty="0" smtClean="0"/>
              <a:t>non-functional requirement</a:t>
            </a:r>
          </a:p>
          <a:p>
            <a:pPr lvl="1"/>
            <a:r>
              <a:rPr lang="en-US" dirty="0" smtClean="0"/>
              <a:t>Can be part of acceptance tests</a:t>
            </a:r>
          </a:p>
          <a:p>
            <a:r>
              <a:rPr lang="en-US" dirty="0" smtClean="0"/>
              <a:t>Plan-and-document lifecycles ignore performance because</a:t>
            </a:r>
          </a:p>
          <a:p>
            <a:pPr lvl="1"/>
            <a:r>
              <a:rPr lang="en-US" dirty="0" smtClean="0"/>
              <a:t>Performance optimizations often excuse for bad SW </a:t>
            </a:r>
            <a:r>
              <a:rPr lang="en-US" dirty="0" smtClean="0"/>
              <a:t>eng</a:t>
            </a:r>
            <a:r>
              <a:rPr lang="en-US" dirty="0"/>
              <a:t>i</a:t>
            </a:r>
            <a:r>
              <a:rPr lang="en-US" dirty="0" smtClean="0"/>
              <a:t>neering practice</a:t>
            </a:r>
            <a:endParaRPr lang="en-US" dirty="0" smtClean="0"/>
          </a:p>
          <a:p>
            <a:pPr lvl="1"/>
            <a:r>
              <a:rPr lang="en-US" dirty="0" smtClean="0"/>
              <a:t>Covered in other books/courses</a:t>
            </a:r>
            <a:endParaRPr lang="en-US" dirty="0"/>
          </a:p>
        </p:txBody>
      </p:sp>
      <p:pic>
        <p:nvPicPr>
          <p:cNvPr id="46084" name="Picture 4" descr="sp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971801"/>
            <a:ext cx="253682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0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P&amp;D and </a:t>
            </a:r>
            <a:br>
              <a:rPr lang="en-US" smtClean="0"/>
            </a:br>
            <a:r>
              <a:rPr lang="en-US" smtClean="0"/>
              <a:t>Release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case of configuration management</a:t>
            </a:r>
          </a:p>
          <a:p>
            <a:r>
              <a:rPr lang="en-US" dirty="0" smtClean="0"/>
              <a:t>P&amp;D releases include everything: code, configuration files, data, </a:t>
            </a:r>
            <a:r>
              <a:rPr lang="en-US" dirty="0" smtClean="0"/>
              <a:t>and </a:t>
            </a:r>
            <a:r>
              <a:rPr lang="en-US" dirty="0" smtClean="0"/>
              <a:t>documentation </a:t>
            </a:r>
          </a:p>
          <a:p>
            <a:r>
              <a:rPr lang="en-US" dirty="0" smtClean="0"/>
              <a:t>P&amp;D releases number scheme:</a:t>
            </a:r>
            <a:br>
              <a:rPr lang="en-US" dirty="0" smtClean="0"/>
            </a:br>
            <a:r>
              <a:rPr lang="en-US" dirty="0" smtClean="0"/>
              <a:t>e.g., Rails version 3.2.12</a:t>
            </a:r>
          </a:p>
          <a:p>
            <a:pPr lvl="1"/>
            <a:r>
              <a:rPr lang="en-US" dirty="0" smtClean="0"/>
              <a:t>.12 is minor release</a:t>
            </a:r>
          </a:p>
          <a:p>
            <a:pPr lvl="1"/>
            <a:r>
              <a:rPr lang="en-US" dirty="0" smtClean="0"/>
              <a:t>.2 is major release</a:t>
            </a:r>
          </a:p>
          <a:p>
            <a:pPr lvl="1"/>
            <a:r>
              <a:rPr lang="en-US" dirty="0" smtClean="0"/>
              <a:t>3 so large a release that it can </a:t>
            </a:r>
            <a:br>
              <a:rPr lang="en-US" dirty="0" smtClean="0"/>
            </a:br>
            <a:r>
              <a:rPr lang="en-US" dirty="0" smtClean="0"/>
              <a:t>break APIs, must re-port app</a:t>
            </a:r>
            <a:endParaRPr lang="en-US" dirty="0"/>
          </a:p>
        </p:txBody>
      </p:sp>
      <p:pic>
        <p:nvPicPr>
          <p:cNvPr id="47108" name="Picture 4" descr="Number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3352800"/>
            <a:ext cx="2549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0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P&amp;D and </a:t>
            </a:r>
            <a:br>
              <a:rPr lang="en-US" smtClean="0"/>
            </a:br>
            <a:r>
              <a:rPr lang="en-US" smtClean="0"/>
              <a:t>Reliability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Dependability via redundancy</a:t>
            </a:r>
          </a:p>
          <a:p>
            <a:pPr lvl="1"/>
            <a:r>
              <a:rPr lang="en-US" dirty="0" smtClean="0"/>
              <a:t>Guideline: no single point of failure</a:t>
            </a:r>
          </a:p>
          <a:p>
            <a:r>
              <a:rPr lang="en-US" dirty="0" smtClean="0"/>
              <a:t>How much redundancy can customer afford?</a:t>
            </a:r>
          </a:p>
          <a:p>
            <a:r>
              <a:rPr lang="en-US" dirty="0" smtClean="0"/>
              <a:t>Mean Time To Failure (</a:t>
            </a:r>
            <a:r>
              <a:rPr lang="en-US" b="1" dirty="0" smtClean="0"/>
              <a:t>MTTF</a:t>
            </a:r>
            <a:r>
              <a:rPr lang="en-US" dirty="0" smtClean="0"/>
              <a:t>) includes SW and operators as well as HW</a:t>
            </a:r>
          </a:p>
          <a:p>
            <a:r>
              <a:rPr lang="en-US" dirty="0" smtClean="0"/>
              <a:t>Unavailability ≈ Mean Time To Repair/MTTF</a:t>
            </a:r>
          </a:p>
          <a:p>
            <a:pPr lvl="1"/>
            <a:r>
              <a:rPr lang="en-US" dirty="0" smtClean="0"/>
              <a:t>Improving MTTR may be easier than MTTF, but can try to improve both MTTR and MTTF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P&amp;D and </a:t>
            </a:r>
            <a:br>
              <a:rPr lang="en-US" smtClean="0"/>
            </a:br>
            <a:r>
              <a:rPr lang="en-US" smtClean="0"/>
              <a:t>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relies on probabilities, but security must defend against intelligent opponents</a:t>
            </a:r>
          </a:p>
          <a:p>
            <a:pPr lvl="1"/>
            <a:r>
              <a:rPr lang="en-US" dirty="0" smtClean="0"/>
              <a:t>Common Vulnerabilities and Exposures database list typical attacks: </a:t>
            </a:r>
            <a:r>
              <a:rPr lang="en-US" dirty="0" err="1" smtClean="0">
                <a:hlinkClick r:id="rId3"/>
              </a:rPr>
              <a:t>cvedetails.com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r>
              <a:rPr lang="en-US" dirty="0" smtClean="0"/>
              <a:t>Some reliability improving techniques prevent attacks:</a:t>
            </a:r>
          </a:p>
          <a:p>
            <a:pPr lvl="1"/>
            <a:r>
              <a:rPr lang="en-US" dirty="0" smtClean="0"/>
              <a:t>Buffer </a:t>
            </a:r>
            <a:r>
              <a:rPr lang="en-US" dirty="0" smtClean="0"/>
              <a:t>overflows, arithmetic </a:t>
            </a:r>
            <a:r>
              <a:rPr lang="en-US" dirty="0" smtClean="0"/>
              <a:t>overflows</a:t>
            </a:r>
            <a:r>
              <a:rPr lang="en-US" dirty="0" smtClean="0"/>
              <a:t>, data races</a:t>
            </a:r>
          </a:p>
          <a:p>
            <a:r>
              <a:rPr lang="en-US" dirty="0" smtClean="0"/>
              <a:t>Penetration tests </a:t>
            </a:r>
            <a:r>
              <a:rPr lang="en-US" dirty="0" smtClean="0"/>
              <a:t>can </a:t>
            </a:r>
            <a:r>
              <a:rPr lang="en-US" dirty="0" smtClean="0"/>
              <a:t>test security</a:t>
            </a:r>
          </a:p>
          <a:p>
            <a:endParaRPr lang="en-US" dirty="0"/>
          </a:p>
        </p:txBody>
      </p:sp>
      <p:pic>
        <p:nvPicPr>
          <p:cNvPr id="51204" name="Picture 5" descr="securit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36" y="2738968"/>
            <a:ext cx="2159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241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ＭＳ Ｐゴシック</vt:lpstr>
      <vt:lpstr>Arial</vt:lpstr>
      <vt:lpstr>Retrospect</vt:lpstr>
      <vt:lpstr>Plan-And-Document Perspective on Performance, Releases, Reliability, and Security</vt:lpstr>
      <vt:lpstr>P&amp;D on the 4 Issues?</vt:lpstr>
      <vt:lpstr>P&amp;D and  Performance</vt:lpstr>
      <vt:lpstr>P&amp;D and  Release Management</vt:lpstr>
      <vt:lpstr>P&amp;D and  Reliability</vt:lpstr>
      <vt:lpstr>P&amp;D and  Security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Plan-And-Document Perspective on Performance, Releases, Reliability, and Security</dc:title>
  <dc:creator>Cindy Howard</dc:creator>
  <cp:lastModifiedBy>Cindy Howard</cp:lastModifiedBy>
  <cp:revision>4</cp:revision>
  <dcterms:created xsi:type="dcterms:W3CDTF">2016-12-16T20:39:40Z</dcterms:created>
  <dcterms:modified xsi:type="dcterms:W3CDTF">2017-03-03T14:59:19Z</dcterms:modified>
</cp:coreProperties>
</file>