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105" r:id="rId2"/>
    <p:sldId id="1106" r:id="rId3"/>
    <p:sldId id="1192" r:id="rId4"/>
    <p:sldId id="1155" r:id="rId5"/>
    <p:sldId id="1197" r:id="rId6"/>
    <p:sldId id="1198" r:id="rId7"/>
    <p:sldId id="1196" r:id="rId8"/>
    <p:sldId id="1194" r:id="rId9"/>
    <p:sldId id="1200" r:id="rId10"/>
    <p:sldId id="1201" r:id="rId11"/>
    <p:sldId id="1128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82449"/>
  </p:normalViewPr>
  <p:slideViewPr>
    <p:cSldViewPr snapToGrid="0" snapToObjects="1">
      <p:cViewPr varScale="1">
        <p:scale>
          <a:sx n="127" d="100"/>
          <a:sy n="127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programming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Chapter 1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</a:t>
            </a:r>
            <a:r>
              <a:rPr lang="en-US" sz="2000"/>
              <a:t>volunteers for (or assigns) Presenter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from Chapter 1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Software Development Processes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Virtuous Triangle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Element of the Virtuous Triangle is most important and why?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Edge of the triangle is most important and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SOA vs. SaaS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Validation vs. Verification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On a scale of 1 to 10 how important is it to be able to effectively enhance Legacy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of how the designers of Go would prioritize the Object-Oriented Programming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complete Quiz 1</a:t>
            </a:r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9153"/>
            <a:ext cx="10515600" cy="14396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Software Engineering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Eric Pogue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7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Teams and Discord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Introductions 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Fox Chapter 1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895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9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your headset with microphone for teaming and programming together activities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test your scrum team discussion capabilities with your team Discord server*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prepared for your first Scrum Team chapter review which will be on Fox chapter 1 which will require you to use you Discord server to communicate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Teams and Discord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13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your scrum team Discord server by: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Reviewing your scrum team members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everyone has a Discord account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a Discord server (with your team name if possible) and grant access to the team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audio, video, and desktop sharing</a:t>
            </a:r>
          </a:p>
        </p:txBody>
      </p:sp>
    </p:spTree>
    <p:extLst>
      <p:ext uri="{BB962C8B-B14F-4D97-AF65-F5344CB8AC3E}">
        <p14:creationId xmlns:p14="http://schemas.microsoft.com/office/powerpoint/2010/main" val="287080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7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your Introductions assignment by: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your initial Introduction post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Responding to at least two of our classmates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time allows set up </a:t>
            </a:r>
            <a:r>
              <a:rPr lang="en-US" dirty="0"/>
              <a:t>O’Reilly Books if you have not already</a:t>
            </a:r>
          </a:p>
        </p:txBody>
      </p:sp>
    </p:spTree>
    <p:extLst>
      <p:ext uri="{BB962C8B-B14F-4D97-AF65-F5344CB8AC3E}">
        <p14:creationId xmlns:p14="http://schemas.microsoft.com/office/powerpoint/2010/main" val="33066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Planning Q&amp;A </a:t>
            </a:r>
          </a:p>
        </p:txBody>
      </p:sp>
    </p:spTree>
    <p:extLst>
      <p:ext uri="{BB962C8B-B14F-4D97-AF65-F5344CB8AC3E}">
        <p14:creationId xmlns:p14="http://schemas.microsoft.com/office/powerpoint/2010/main" val="352020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566</Words>
  <Application>Microsoft Macintosh PowerPoint</Application>
  <PresentationFormat>Widescreen</PresentationFormat>
  <Paragraphs>82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PowerPoint Presentation</vt:lpstr>
      <vt:lpstr>Prework &amp; Announcements</vt:lpstr>
      <vt:lpstr>PowerPoint Presentation</vt:lpstr>
      <vt:lpstr>Scrum Teams and Discord</vt:lpstr>
      <vt:lpstr>Introductions Assignment</vt:lpstr>
      <vt:lpstr>PowerPoint Presentation</vt:lpstr>
      <vt:lpstr>Scrum Team Fox Chapter 1 Discussion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351</cp:revision>
  <dcterms:created xsi:type="dcterms:W3CDTF">2020-08-26T19:34:34Z</dcterms:created>
  <dcterms:modified xsi:type="dcterms:W3CDTF">2021-01-21T18:17:09Z</dcterms:modified>
</cp:coreProperties>
</file>