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1105" r:id="rId2"/>
    <p:sldId id="1202" r:id="rId3"/>
    <p:sldId id="1106" r:id="rId4"/>
    <p:sldId id="1192" r:id="rId5"/>
    <p:sldId id="1155" r:id="rId6"/>
    <p:sldId id="1197" r:id="rId7"/>
    <p:sldId id="1198" r:id="rId8"/>
    <p:sldId id="1196" r:id="rId9"/>
    <p:sldId id="1194" r:id="rId10"/>
    <p:sldId id="1199" r:id="rId11"/>
    <p:sldId id="1200" r:id="rId12"/>
    <p:sldId id="1128" r:id="rId13"/>
    <p:sldId id="105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63"/>
    <p:restoredTop sz="82423"/>
  </p:normalViewPr>
  <p:slideViewPr>
    <p:cSldViewPr snapToGrid="0" snapToObjects="1">
      <p:cViewPr varScale="1">
        <p:scale>
          <a:sx n="107" d="100"/>
          <a:sy n="107" d="100"/>
        </p:scale>
        <p:origin x="99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35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12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65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92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99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26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programming assignment.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64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5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84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Sprint Planning (continued) </a:t>
            </a:r>
          </a:p>
        </p:txBody>
      </p:sp>
    </p:spTree>
    <p:extLst>
      <p:ext uri="{BB962C8B-B14F-4D97-AF65-F5344CB8AC3E}">
        <p14:creationId xmlns:p14="http://schemas.microsoft.com/office/powerpoint/2010/main" val="4251425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Sprint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Scrum Master accepts volunteers for (or assigns)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discusses sprint 1 and identifies questions or concerns 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Team sits back, relaxes, and acknowledges the bravery and dedication of the presenter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sz="2000" dirty="0"/>
              <a:t>Team returns to class Zoom session where presenter presents summary</a:t>
            </a:r>
          </a:p>
        </p:txBody>
      </p:sp>
    </p:spTree>
    <p:extLst>
      <p:ext uri="{BB962C8B-B14F-4D97-AF65-F5344CB8AC3E}">
        <p14:creationId xmlns:p14="http://schemas.microsoft.com/office/powerpoint/2010/main" val="1746970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Prior to our next class please: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through activity 12 prior to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your Scrum Team chapter review on Computer Science Illuminated Chapter 11 </a:t>
            </a:r>
          </a:p>
        </p:txBody>
      </p:sp>
    </p:spTree>
    <p:extLst>
      <p:ext uri="{BB962C8B-B14F-4D97-AF65-F5344CB8AC3E}">
        <p14:creationId xmlns:p14="http://schemas.microsoft.com/office/powerpoint/2010/main" val="3525959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/>
              <a:t>Attendance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Document in-person attendance in anticipation of future need for contact tracing.</a:t>
            </a:r>
          </a:p>
        </p:txBody>
      </p:sp>
    </p:spTree>
    <p:extLst>
      <p:ext uri="{BB962C8B-B14F-4D97-AF65-F5344CB8AC3E}">
        <p14:creationId xmlns:p14="http://schemas.microsoft.com/office/powerpoint/2010/main" val="4090757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Review that recordings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within Blackboard/Zoom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Now make sure that the classroom microphone, speakers, and camera are being used in Zoom, move to the next slide, AND </a:t>
            </a:r>
            <a:r>
              <a:rPr lang="en-US" sz="2000" u="sng" dirty="0"/>
              <a:t>verify</a:t>
            </a:r>
            <a:r>
              <a:rPr lang="en-US" sz="2000" dirty="0"/>
              <a:t> that recording is started.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Also make sure that slides are visible to attendees</a:t>
            </a:r>
          </a:p>
        </p:txBody>
      </p:sp>
    </p:spTree>
    <p:extLst>
      <p:ext uri="{BB962C8B-B14F-4D97-AF65-F5344CB8AC3E}">
        <p14:creationId xmlns:p14="http://schemas.microsoft.com/office/powerpoint/2010/main" val="2470040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09153"/>
            <a:ext cx="10515600" cy="14396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400" dirty="0"/>
              <a:t>Introduction to Computer Science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/>
              <a:t>Eric Pogue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173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Progress Polling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Teams and Discord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Introductions Assignment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Planning (continued)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343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Prework &amp; Announcements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3759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Before class today we aspired to: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Complete through activity 6 prior to next class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 ready to complete and submit your Introduction assignment in class 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 ready to test your scrum team discussion capabilities with your team Discord server*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 your headset (that includes a microphone) for teaming and programming together activities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567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Sprint Progress Polling</a:t>
            </a:r>
          </a:p>
        </p:txBody>
      </p:sp>
    </p:spTree>
    <p:extLst>
      <p:ext uri="{BB962C8B-B14F-4D97-AF65-F5344CB8AC3E}">
        <p14:creationId xmlns:p14="http://schemas.microsoft.com/office/powerpoint/2010/main" val="1085057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Scrum Teams and Discord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3430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Review and complete Scrum Team assignments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 up your scrum team Discord server by: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Reviewing your scrum team members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 sure everyone has a Discord account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 up a Discord server (with your team name if possible) and grant access to the team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audio, video, and desktop sharing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 up for Eric’s Lewis Discord sever</a:t>
            </a:r>
          </a:p>
        </p:txBody>
      </p:sp>
    </p:spTree>
    <p:extLst>
      <p:ext uri="{BB962C8B-B14F-4D97-AF65-F5344CB8AC3E}">
        <p14:creationId xmlns:p14="http://schemas.microsoft.com/office/powerpoint/2010/main" val="2870804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Introductions Assignment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1702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Complete your Introductions assignment by: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Making your initial Introduction post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Responding to at least two of our classmates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time allows set up </a:t>
            </a:r>
            <a:r>
              <a:rPr lang="en-US" dirty="0"/>
              <a:t>O’Reilly Books if you have not already</a:t>
            </a:r>
          </a:p>
        </p:txBody>
      </p:sp>
    </p:spTree>
    <p:extLst>
      <p:ext uri="{BB962C8B-B14F-4D97-AF65-F5344CB8AC3E}">
        <p14:creationId xmlns:p14="http://schemas.microsoft.com/office/powerpoint/2010/main" val="3306688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7671</TotalTime>
  <Words>499</Words>
  <Application>Microsoft Macintosh PowerPoint</Application>
  <PresentationFormat>Widescreen</PresentationFormat>
  <Paragraphs>79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Class Session Check List</vt:lpstr>
      <vt:lpstr>Attendance</vt:lpstr>
      <vt:lpstr>Class Session Check List</vt:lpstr>
      <vt:lpstr>PowerPoint Presentation</vt:lpstr>
      <vt:lpstr>PowerPoint Presentation</vt:lpstr>
      <vt:lpstr>Prework &amp; Announcements</vt:lpstr>
      <vt:lpstr>PowerPoint Presentation</vt:lpstr>
      <vt:lpstr>Scrum Teams and Discord</vt:lpstr>
      <vt:lpstr>Introductions Assignment</vt:lpstr>
      <vt:lpstr>PowerPoint Presentation</vt:lpstr>
      <vt:lpstr>Scrum Team Sprint Review</vt:lpstr>
      <vt:lpstr>Prework For Next Class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352</cp:revision>
  <dcterms:created xsi:type="dcterms:W3CDTF">2020-08-26T19:34:34Z</dcterms:created>
  <dcterms:modified xsi:type="dcterms:W3CDTF">2021-01-22T15:08:04Z</dcterms:modified>
</cp:coreProperties>
</file>