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105" r:id="rId2"/>
    <p:sldId id="1106" r:id="rId3"/>
    <p:sldId id="1202" r:id="rId4"/>
    <p:sldId id="513" r:id="rId5"/>
    <p:sldId id="1197" r:id="rId6"/>
    <p:sldId id="1198" r:id="rId7"/>
    <p:sldId id="1200" r:id="rId8"/>
    <p:sldId id="1213" r:id="rId9"/>
    <p:sldId id="1201" r:id="rId10"/>
    <p:sldId id="1203" r:id="rId11"/>
    <p:sldId id="1212" r:id="rId12"/>
    <p:sldId id="1211" r:id="rId13"/>
    <p:sldId id="10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4"/>
    <p:restoredTop sz="82413"/>
  </p:normalViewPr>
  <p:slideViewPr>
    <p:cSldViewPr snapToGrid="0" snapToObjects="1">
      <p:cViewPr varScale="1">
        <p:scale>
          <a:sx n="186" d="100"/>
          <a:sy n="186" d="100"/>
        </p:scale>
        <p:origin x="1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2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9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46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5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04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67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0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continue work on sprint 1 assignments focusing on Lab 1</a:t>
            </a:r>
          </a:p>
        </p:txBody>
      </p:sp>
    </p:spTree>
    <p:extLst>
      <p:ext uri="{BB962C8B-B14F-4D97-AF65-F5344CB8AC3E}">
        <p14:creationId xmlns:p14="http://schemas.microsoft.com/office/powerpoint/2010/main" val="179489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Quiz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Quiz Expectations include: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use any naturally available documentation include books, notes, and web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</a:t>
            </a:r>
            <a:r>
              <a:rPr lang="en-US" sz="2000" u="sng" dirty="0"/>
              <a:t>not</a:t>
            </a:r>
            <a:r>
              <a:rPr lang="en-US" sz="2000" dirty="0"/>
              <a:t> use quiz specific content like question banks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 is an individual assignment so asking others questions would be inappropriate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are welcome to ask me questions </a:t>
            </a:r>
          </a:p>
        </p:txBody>
      </p:sp>
    </p:spTree>
    <p:extLst>
      <p:ext uri="{BB962C8B-B14F-4D97-AF65-F5344CB8AC3E}">
        <p14:creationId xmlns:p14="http://schemas.microsoft.com/office/powerpoint/2010/main" val="223146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1</a:t>
            </a:r>
          </a:p>
        </p:txBody>
      </p:sp>
    </p:spTree>
    <p:extLst>
      <p:ext uri="{BB962C8B-B14F-4D97-AF65-F5344CB8AC3E}">
        <p14:creationId xmlns:p14="http://schemas.microsoft.com/office/powerpoint/2010/main" val="155855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The Agile Manifesto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chapter review on Fox Chapter 2 and Fox Preface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Expectations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0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The Agile Manifesto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81922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2566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class today we were anticipating that we would be able to: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through activity 13 prior to next class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prepared for your Scrum Team Discussion of the Google Go perspective of OOP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prepared to complete Quiz 1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Sprint Progress Polling</a:t>
            </a:r>
          </a:p>
        </p:txBody>
      </p:sp>
    </p:spTree>
    <p:extLst>
      <p:ext uri="{BB962C8B-B14F-4D97-AF65-F5344CB8AC3E}">
        <p14:creationId xmlns:p14="http://schemas.microsoft.com/office/powerpoint/2010/main" val="108505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OOP Concepts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topics considering: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2000" dirty="0"/>
              <a:t>Team returns to class Zoom session where presenter presents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8D113-9C0F-774D-9697-2A6A72EA6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530" y="2392765"/>
            <a:ext cx="7356939" cy="258487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97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Review Discussion 1</a:t>
            </a:r>
          </a:p>
        </p:txBody>
      </p:sp>
    </p:spTree>
    <p:extLst>
      <p:ext uri="{BB962C8B-B14F-4D97-AF65-F5344CB8AC3E}">
        <p14:creationId xmlns:p14="http://schemas.microsoft.com/office/powerpoint/2010/main" val="103625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712116" cy="741780"/>
          </a:xfrm>
        </p:spPr>
        <p:txBody>
          <a:bodyPr>
            <a:normAutofit/>
          </a:bodyPr>
          <a:lstStyle/>
          <a:p>
            <a:r>
              <a:rPr lang="en-US" sz="3600" dirty="0"/>
              <a:t>How would the designers of Go prioritize OOP Concepts?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“Go at Google: Language Design in the Service of Software Engineering” which is available at https://</a:t>
            </a:r>
            <a:r>
              <a:rPr lang="en-US" sz="2000" dirty="0" err="1"/>
              <a:t>talks.golang.org</a:t>
            </a:r>
            <a:r>
              <a:rPr lang="en-US" sz="2000" dirty="0"/>
              <a:t>/2012/</a:t>
            </a:r>
            <a:r>
              <a:rPr lang="en-US" sz="2000" dirty="0" err="1"/>
              <a:t>splash.article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topics considering above article and: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2000" dirty="0"/>
              <a:t>Team returns to class Zoom session where presenter presents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A8FB0-1BAB-174F-BE34-D5561F7A5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530" y="2545012"/>
            <a:ext cx="7356939" cy="258487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447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7711</TotalTime>
  <Words>757</Words>
  <Application>Microsoft Macintosh PowerPoint</Application>
  <PresentationFormat>Widescreen</PresentationFormat>
  <Paragraphs>106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The Agile Manifesto</vt:lpstr>
      <vt:lpstr>Prework &amp; Announcements</vt:lpstr>
      <vt:lpstr>PowerPoint Presentation</vt:lpstr>
      <vt:lpstr>Recall OOP Concepts Discussion</vt:lpstr>
      <vt:lpstr>PowerPoint Presentation</vt:lpstr>
      <vt:lpstr>How would the designers of Go prioritize OOP Concepts?</vt:lpstr>
      <vt:lpstr>Prework For Next Class</vt:lpstr>
      <vt:lpstr>Quiz Expectations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354</cp:revision>
  <dcterms:created xsi:type="dcterms:W3CDTF">2020-08-26T19:34:34Z</dcterms:created>
  <dcterms:modified xsi:type="dcterms:W3CDTF">2021-01-26T03:32:54Z</dcterms:modified>
</cp:coreProperties>
</file>