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105" r:id="rId2"/>
    <p:sldId id="1202" r:id="rId3"/>
    <p:sldId id="1106" r:id="rId4"/>
    <p:sldId id="1155" r:id="rId5"/>
    <p:sldId id="1197" r:id="rId6"/>
    <p:sldId id="1206" r:id="rId7"/>
    <p:sldId id="1128" r:id="rId8"/>
    <p:sldId id="1208" r:id="rId9"/>
    <p:sldId id="1209" r:id="rId10"/>
    <p:sldId id="1212" r:id="rId11"/>
    <p:sldId id="1211" r:id="rId12"/>
    <p:sldId id="1054" r:id="rId13"/>
    <p:sldId id="1203" r:id="rId14"/>
    <p:sldId id="1111" r:id="rId15"/>
    <p:sldId id="1204" r:id="rId16"/>
    <p:sldId id="1156" r:id="rId17"/>
    <p:sldId id="1157" r:id="rId18"/>
    <p:sldId id="1059" r:id="rId19"/>
    <p:sldId id="1118" r:id="rId20"/>
    <p:sldId id="1101" r:id="rId21"/>
    <p:sldId id="1121" r:id="rId22"/>
    <p:sldId id="1205" r:id="rId23"/>
    <p:sldId id="11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0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7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resources include books, notes, 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 students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</p:txBody>
      </p:sp>
    </p:spTree>
    <p:extLst>
      <p:ext uri="{BB962C8B-B14F-4D97-AF65-F5344CB8AC3E}">
        <p14:creationId xmlns:p14="http://schemas.microsoft.com/office/powerpoint/2010/main" val="267446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166558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2786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65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Discuss topic(s) while the presenter summarizes the 3 to 5 most import items discussed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600" dirty="0"/>
              <a:t>“Application Architectures and Databases – Part 1”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45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can include any or all of the following:</a:t>
            </a:r>
          </a:p>
          <a:p>
            <a:r>
              <a:rPr lang="en-US" sz="2000" dirty="0"/>
              <a:t>A 2 to 5-minute activity</a:t>
            </a:r>
          </a:p>
          <a:p>
            <a:r>
              <a:rPr lang="en-US" sz="2000" dirty="0"/>
              <a:t>Where you show your application running</a:t>
            </a:r>
          </a:p>
          <a:p>
            <a:r>
              <a:rPr lang="en-US" sz="2000" dirty="0"/>
              <a:t>Comment on your implementation</a:t>
            </a:r>
          </a:p>
          <a:p>
            <a:r>
              <a:rPr lang="en-US" sz="2000" dirty="0"/>
              <a:t>Show the source code</a:t>
            </a:r>
          </a:p>
          <a:p>
            <a:r>
              <a:rPr lang="en-US" sz="2000" dirty="0"/>
              <a:t>Explain how you organized the code</a:t>
            </a:r>
          </a:p>
          <a:p>
            <a:r>
              <a:rPr lang="en-US" sz="2000" dirty="0"/>
              <a:t>Talk about any challenges</a:t>
            </a:r>
          </a:p>
          <a:p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8281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responsibilities during the demo is:</a:t>
            </a:r>
          </a:p>
          <a:p>
            <a:r>
              <a:rPr lang="en-US" sz="2000" dirty="0"/>
              <a:t>Actively listen and watch what is being demoed</a:t>
            </a:r>
          </a:p>
          <a:p>
            <a:r>
              <a:rPr lang="en-US" sz="2000" dirty="0"/>
              <a:t>Come up with an meaning yet easy to answer question</a:t>
            </a:r>
          </a:p>
          <a:p>
            <a:r>
              <a:rPr lang="en-US" sz="2000" dirty="0"/>
              <a:t>During or after the demo ask your question if the presenter does not get “sufficient” questions from other listeners</a:t>
            </a:r>
          </a:p>
          <a:p>
            <a:r>
              <a:rPr lang="en-US" sz="2000" dirty="0"/>
              <a:t>Do not ask hard question or attempt to review the presenters code</a:t>
            </a:r>
          </a:p>
          <a:p>
            <a:r>
              <a:rPr lang="en-US" sz="2000" dirty="0"/>
              <a:t>Clap for the presenter at the end of the demo and thank them for presenting</a:t>
            </a:r>
          </a:p>
          <a:p>
            <a:r>
              <a:rPr lang="en-US" sz="20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375019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Monday, November 30th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(Please try to keep demos to 2-3 minutes each)</a:t>
            </a:r>
          </a:p>
        </p:txBody>
      </p:sp>
    </p:spTree>
    <p:extLst>
      <p:ext uri="{BB962C8B-B14F-4D97-AF65-F5344CB8AC3E}">
        <p14:creationId xmlns:p14="http://schemas.microsoft.com/office/powerpoint/2010/main" val="328045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11414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i="1" dirty="0">
                <a:latin typeface="+mj-lt"/>
              </a:rPr>
              <a:t>I will be grading all demos from sprints 1 through 5. </a:t>
            </a:r>
          </a:p>
        </p:txBody>
      </p:sp>
    </p:spTree>
    <p:extLst>
      <p:ext uri="{BB962C8B-B14F-4D97-AF65-F5344CB8AC3E}">
        <p14:creationId xmlns:p14="http://schemas.microsoft.com/office/powerpoint/2010/main" val="21425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in 12 (to 28) minutes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24753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** As necessary update your final project progress (16 minutes) **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capture notes URLs to JSON files (8 minutes)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submits exact copy of the notes into their individual discussion board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 (1 minute)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2200" u="sng" dirty="0"/>
              <a:t>Required Format: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Discussion 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Product: Andrew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Team Participants: Eric Pogue (note taker), Chanda Rubin (presenter), and Ted Danson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Stories &amp; Progress: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Story 1.1 (Epic 1/Story1): As a college instructor, I would like to see a page that represents a multiple choice question, so that start working on my questions. (3sp)... complete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Story 1.2: As a student, I would like how I answer a multiple choice question, so that I can provide feedback on improvements. (3sp)... committed in sprint 2 but only complete one-third of the story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F6B63-6DD8-9C4F-A430-C7E5FB6C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34" y="1358536"/>
            <a:ext cx="10514266" cy="1908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7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sprint 1 and identifies questions or concerns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254545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Programming Together with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“Azure Functions with VS Code and JavaScript”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Programming Together with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“React On Azure”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Sprint 3 Planning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</a:t>
            </a:r>
            <a:r>
              <a:rPr lang="en-US" sz="3200" dirty="0" err="1">
                <a:latin typeface="+mj-lt"/>
              </a:rPr>
              <a:t>QuizMaster</a:t>
            </a:r>
            <a:r>
              <a:rPr lang="en-US" sz="3200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99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on Chapter 1 The Big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Terminal, File Systems, VS Code, and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 starting no later than 1:25pm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43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14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Team Chapter 1 Discussion on The Big Picture of Computing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to take Quiz 1 during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not able to attend class, you should complete Quiz 1 prior to class on Wednesday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on Chapter 1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items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the most important topic discussed in the chapter?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the most interesting topic discussed in the chapter?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What is the least important or least interesting topic discussed in the chapter?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14 prior to next class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1 Discussion on The Big Picture of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officially take Quiz 1 during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are not able to attend class, you should complete Quiz 1 prior to class on Wednesday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Lab 1 Question 5 one more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</a:t>
            </a:r>
            <a:r>
              <a:rPr lang="en-US" sz="2000" dirty="0" err="1"/>
              <a:t>pwd</a:t>
            </a:r>
            <a:r>
              <a:rPr lang="en-US" sz="2000" dirty="0"/>
              <a:t>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0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continue work on Lab 1</a:t>
            </a:r>
          </a:p>
        </p:txBody>
      </p:sp>
    </p:spTree>
    <p:extLst>
      <p:ext uri="{BB962C8B-B14F-4D97-AF65-F5344CB8AC3E}">
        <p14:creationId xmlns:p14="http://schemas.microsoft.com/office/powerpoint/2010/main" val="79119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1253</Words>
  <Application>Microsoft Macintosh PowerPoint</Application>
  <PresentationFormat>Widescreen</PresentationFormat>
  <Paragraphs>169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Scrum Team Discussion on Chapter 1 The Big Picture</vt:lpstr>
      <vt:lpstr>Prework For Next Class</vt:lpstr>
      <vt:lpstr>Programming Together</vt:lpstr>
      <vt:lpstr>Prework For Next Class</vt:lpstr>
      <vt:lpstr>Quiz Expectations</vt:lpstr>
      <vt:lpstr>PowerPoint Presentation</vt:lpstr>
      <vt:lpstr>End of Session</vt:lpstr>
      <vt:lpstr>Backup Slides</vt:lpstr>
      <vt:lpstr>Scrum Team Chapter Discussion </vt:lpstr>
      <vt:lpstr>Scrum Team Discussion 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Team Discussion Board in 12 (to 28) minutes</vt:lpstr>
      <vt:lpstr>Scrum Team Sprint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366</cp:revision>
  <dcterms:created xsi:type="dcterms:W3CDTF">2020-08-26T19:34:34Z</dcterms:created>
  <dcterms:modified xsi:type="dcterms:W3CDTF">2021-01-27T18:50:05Z</dcterms:modified>
</cp:coreProperties>
</file>