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105" r:id="rId2"/>
    <p:sldId id="1202" r:id="rId3"/>
    <p:sldId id="1106" r:id="rId4"/>
    <p:sldId id="1155" r:id="rId5"/>
    <p:sldId id="1197" r:id="rId6"/>
    <p:sldId id="1198" r:id="rId7"/>
    <p:sldId id="1206" r:id="rId8"/>
    <p:sldId id="1210" r:id="rId9"/>
    <p:sldId id="1128" r:id="rId10"/>
    <p:sldId id="1212" r:id="rId11"/>
    <p:sldId id="1211" r:id="rId12"/>
    <p:sldId id="1054" r:id="rId13"/>
    <p:sldId id="12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include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an individual assignment so asking others questions would be inappropriate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</p:txBody>
      </p:sp>
    </p:spTree>
    <p:extLst>
      <p:ext uri="{BB962C8B-B14F-4D97-AF65-F5344CB8AC3E}">
        <p14:creationId xmlns:p14="http://schemas.microsoft.com/office/powerpoint/2010/main" val="6816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</p:txBody>
      </p:sp>
    </p:spTree>
    <p:extLst>
      <p:ext uri="{BB962C8B-B14F-4D97-AF65-F5344CB8AC3E}">
        <p14:creationId xmlns:p14="http://schemas.microsoft.com/office/powerpoint/2010/main" val="84957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Programming Together with: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Terminal (MacOS) or PowerShell (Windows),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</a:t>
            </a:r>
            <a:r>
              <a:rPr lang="en-US" sz="2000" dirty="0" err="1"/>
              <a:t>pwd</a:t>
            </a:r>
            <a:r>
              <a:rPr lang="en-US" sz="2000" dirty="0"/>
              <a:t>, cd, and 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(Finder or File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5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in anticipation of future need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Scrum </a:t>
            </a:r>
            <a:r>
              <a:rPr lang="en-US" sz="2000" dirty="0"/>
              <a:t>Team Chapter Discussion OOP Concepts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Learning Java, 5th Edition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 starting no later that 2:25pm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aspired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14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chapter review on Learning Java, 5th Edition chapters 1 and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complete Quiz 1 </a:t>
            </a: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OOP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Chapter 11 Discussion on Object-Oriented Programming Concepts &amp; Practices: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Classes and Objects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Properties (member variables) &amp; Methods (member functions)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Encapsulation (information hiding)… Can it protect data from hackers?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Inheritance (abstraction)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Polymorphism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Composition &amp; Aggregation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995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Discuss Learning Java, 5</a:t>
            </a:r>
            <a:r>
              <a:rPr lang="en-US" sz="4400" baseline="30000" dirty="0"/>
              <a:t>th</a:t>
            </a:r>
            <a:r>
              <a:rPr lang="en-US" sz="4400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61101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continue work on Lab 1</a:t>
            </a:r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7801</TotalTime>
  <Words>495</Words>
  <Application>Microsoft Macintosh PowerPoint</Application>
  <PresentationFormat>Widescreen</PresentationFormat>
  <Paragraphs>81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PowerPoint Presentation</vt:lpstr>
      <vt:lpstr>Scrum Team Chapter Discussion OOP Concepts</vt:lpstr>
      <vt:lpstr>PowerPoint Presentation</vt:lpstr>
      <vt:lpstr>Prework For Next Class</vt:lpstr>
      <vt:lpstr>Quiz Expectations</vt:lpstr>
      <vt:lpstr>PowerPoint Presentation</vt:lpstr>
      <vt:lpstr>End of Session</vt:lpstr>
      <vt:lpstr>Programming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361</cp:revision>
  <dcterms:created xsi:type="dcterms:W3CDTF">2020-08-26T19:34:34Z</dcterms:created>
  <dcterms:modified xsi:type="dcterms:W3CDTF">2021-01-27T21:00:40Z</dcterms:modified>
</cp:coreProperties>
</file>