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1105" r:id="rId2"/>
    <p:sldId id="1106" r:id="rId3"/>
    <p:sldId id="1202" r:id="rId4"/>
    <p:sldId id="513" r:id="rId5"/>
    <p:sldId id="1215" r:id="rId6"/>
    <p:sldId id="1197" r:id="rId7"/>
    <p:sldId id="1174" r:id="rId8"/>
    <p:sldId id="1218" r:id="rId9"/>
    <p:sldId id="1156" r:id="rId10"/>
    <p:sldId id="1157" r:id="rId11"/>
    <p:sldId id="1219" r:id="rId12"/>
    <p:sldId id="1220" r:id="rId13"/>
    <p:sldId id="1221" r:id="rId14"/>
    <p:sldId id="1201" r:id="rId15"/>
    <p:sldId id="1222" r:id="rId16"/>
    <p:sldId id="1216" r:id="rId17"/>
    <p:sldId id="10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2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2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9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4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23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3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 topics?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0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88989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51041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following topics: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On a scale of 1 to 10 how effective were chapters 1-6 of “Introducing Go”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Did you have a change to look at the tutorials on at </a:t>
            </a:r>
            <a:r>
              <a:rPr lang="en-US" sz="1600" dirty="0" err="1"/>
              <a:t>golang.org</a:t>
            </a:r>
            <a:r>
              <a:rPr lang="en-US" sz="1600" dirty="0"/>
              <a:t>? Thoughts?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17920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1 Demos, Sprint 1 Retrospective, and Sprint 2 Planning next class.</a:t>
            </a:r>
          </a:p>
        </p:txBody>
      </p:sp>
    </p:spTree>
    <p:extLst>
      <p:ext uri="{BB962C8B-B14F-4D97-AF65-F5344CB8AC3E}">
        <p14:creationId xmlns:p14="http://schemas.microsoft.com/office/powerpoint/2010/main" val="2896158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can we utilize our remaining time today to effectively complete our sprint 1 assignments?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Blackboard Ultra quiz fields and copy/paste issues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Current sprint 1 assignment submissions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Discussion Board 1</a:t>
            </a:r>
          </a:p>
        </p:txBody>
      </p:sp>
    </p:spTree>
    <p:extLst>
      <p:ext uri="{BB962C8B-B14F-4D97-AF65-F5344CB8AC3E}">
        <p14:creationId xmlns:p14="http://schemas.microsoft.com/office/powerpoint/2010/main" val="283616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The Agile Manifesto Flip Side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Retrospectives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Assignments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0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Recall The Agile Manifesto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81922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The Agile Manifesto – The Flip Side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4485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At fist glance The Agile Manifesto is very development team centric. However, successful agile are expected to make important commitments as well: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The rules (rituals) that we do have… we WILL follow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When we make commitments, we will live up to those commitments </a:t>
            </a:r>
            <a:r>
              <a:rPr lang="en-US" sz="2000" u="sng" dirty="0"/>
              <a:t>as a team</a:t>
            </a:r>
            <a:r>
              <a:rPr lang="en-US" sz="2000" dirty="0"/>
              <a:t> (“No winners on a losing team, and no losers on a winning team”)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We will create, demo, and release working software/products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We will actively and voluntarily play important roles on our team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We will utilize practical processes, tools, documentation, and planning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We will be responsive and continuously improve (Retrospectives)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We will be transparent with how WE work and share our information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0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566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were anticipating that we would be able to:</a:t>
            </a:r>
          </a:p>
          <a:p>
            <a:r>
              <a:rPr lang="en-US" sz="2000" dirty="0"/>
              <a:t>Everything is due Sunday!</a:t>
            </a:r>
          </a:p>
          <a:p>
            <a:endParaRPr lang="en-US" sz="2000" dirty="0"/>
          </a:p>
          <a:p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continue work on sprint 1 assignments focusing on Lab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C4140-564D-E84A-9E2B-22BB219C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25" y="893182"/>
            <a:ext cx="9255149" cy="50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7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400890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7771</TotalTime>
  <Words>1037</Words>
  <Application>Microsoft Macintosh PowerPoint</Application>
  <PresentationFormat>Widescreen</PresentationFormat>
  <Paragraphs>120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Recall The Agile Manifesto</vt:lpstr>
      <vt:lpstr>The Agile Manifesto – The Flip Side</vt:lpstr>
      <vt:lpstr>Prework &amp; Announcements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Scrum Process – Sprint Retrospective</vt:lpstr>
      <vt:lpstr>PowerPoint Presentation</vt:lpstr>
      <vt:lpstr>Scrum Team Chapter Review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359</cp:revision>
  <dcterms:created xsi:type="dcterms:W3CDTF">2020-08-26T19:34:34Z</dcterms:created>
  <dcterms:modified xsi:type="dcterms:W3CDTF">2021-01-28T15:33:19Z</dcterms:modified>
</cp:coreProperties>
</file>