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105" r:id="rId2"/>
    <p:sldId id="1106" r:id="rId3"/>
    <p:sldId id="1155" r:id="rId4"/>
    <p:sldId id="1197" r:id="rId5"/>
    <p:sldId id="1118" r:id="rId6"/>
    <p:sldId id="1174" r:id="rId7"/>
    <p:sldId id="1218" r:id="rId8"/>
    <p:sldId id="1156" r:id="rId9"/>
    <p:sldId id="1157" r:id="rId10"/>
    <p:sldId id="1217" r:id="rId11"/>
    <p:sldId id="1220" r:id="rId12"/>
    <p:sldId id="1219" r:id="rId13"/>
    <p:sldId id="1201" r:id="rId14"/>
    <p:sldId id="403" r:id="rId15"/>
    <p:sldId id="737" r:id="rId16"/>
    <p:sldId id="1221" r:id="rId17"/>
    <p:sldId id="1202" r:id="rId18"/>
    <p:sldId id="1216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8"/>
    <p:restoredTop sz="82434"/>
  </p:normalViewPr>
  <p:slideViewPr>
    <p:cSldViewPr snapToGrid="0" snapToObjects="1">
      <p:cViewPr varScale="1">
        <p:scale>
          <a:sx n="131" d="100"/>
          <a:sy n="13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Chapter 2 plus Preface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2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Authors’ 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Our 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Model-View-Controller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REST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Architecture and Tool Choices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are many very good Language / Framework / Hosting options available including: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Ruby / Rails / Rack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JavaScript / </a:t>
            </a:r>
            <a:r>
              <a:rPr lang="en-US" sz="1800" u="sng" dirty="0"/>
              <a:t>Express</a:t>
            </a:r>
            <a:r>
              <a:rPr lang="en-US" sz="1800" dirty="0"/>
              <a:t> / Node.js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Java / </a:t>
            </a:r>
            <a:r>
              <a:rPr lang="en-US" sz="1800" u="sng" dirty="0"/>
              <a:t>Spring</a:t>
            </a:r>
            <a:r>
              <a:rPr lang="en-US" sz="1800" dirty="0"/>
              <a:t> / </a:t>
            </a:r>
            <a:r>
              <a:rPr lang="en-US" sz="1800" u="sng" dirty="0"/>
              <a:t>Tomcat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.NET / </a:t>
            </a:r>
            <a:r>
              <a:rPr lang="en-US" sz="1800" u="sng" dirty="0"/>
              <a:t>ASP.NET</a:t>
            </a:r>
            <a:r>
              <a:rPr lang="en-US" sz="1800" dirty="0"/>
              <a:t> / </a:t>
            </a:r>
            <a:r>
              <a:rPr lang="en-US" sz="1800" u="sng" dirty="0"/>
              <a:t>IIS (Internet Information Services)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We will be focusing on the </a:t>
            </a:r>
            <a:r>
              <a:rPr lang="en-US" sz="1800" b="1" u="sng" dirty="0"/>
              <a:t>JavaScript / Express / Node.js </a:t>
            </a:r>
            <a:r>
              <a:rPr lang="en-US" sz="1800" dirty="0"/>
              <a:t>combination with the possible addition of </a:t>
            </a:r>
            <a:r>
              <a:rPr lang="en-US" sz="1800" b="1" u="sng" dirty="0"/>
              <a:t>Bootstrap</a:t>
            </a:r>
            <a:r>
              <a:rPr lang="en-US" sz="1800" dirty="0"/>
              <a:t> and </a:t>
            </a:r>
            <a:r>
              <a:rPr lang="en-US" sz="1800" b="1" u="sng" dirty="0"/>
              <a:t>TypeScript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3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378"/>
    </mc:Choice>
    <mc:Fallback xmlns="">
      <p:transition spd="slow" advTm="28137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Cloud Hosting Choices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are also many very good cloud hosting services available including: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Amazon AWS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Microsoft Azure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Google App Engine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cloud9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GoDaddy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We will be focusing on the </a:t>
            </a:r>
            <a:r>
              <a:rPr lang="en-US" sz="1800" b="1" u="sng" dirty="0"/>
              <a:t>Microsoft Azure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93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2E31C-77B6-814C-A31F-CFE841AA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85900"/>
            <a:ext cx="9334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1 Demos, Sprint 1 Retrospective, and Sprint 2 Planning next class.</a:t>
            </a:r>
          </a:p>
        </p:txBody>
      </p:sp>
    </p:spTree>
    <p:extLst>
      <p:ext uri="{BB962C8B-B14F-4D97-AF65-F5344CB8AC3E}">
        <p14:creationId xmlns:p14="http://schemas.microsoft.com/office/powerpoint/2010/main" val="32158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can we utilize our remaining time today to effectively </a:t>
            </a:r>
            <a:r>
              <a:rPr lang="en-US" sz="2000"/>
              <a:t>complete our sprint </a:t>
            </a:r>
            <a:r>
              <a:rPr lang="en-US" sz="2000" dirty="0"/>
              <a:t>1 assignments?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Blackboard Ultra quiz fields and copy/paste issues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Current sprint 1 assignment submissions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Discussion Board 1</a:t>
            </a:r>
          </a:p>
        </p:txBody>
      </p:sp>
    </p:spTree>
    <p:extLst>
      <p:ext uri="{BB962C8B-B14F-4D97-AF65-F5344CB8AC3E}">
        <p14:creationId xmlns:p14="http://schemas.microsoft.com/office/powerpoint/2010/main" val="220035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of Fox Chapter 2 and Fox Preface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Graduation Application Reminder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56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continue work on Lab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Sprint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732</Words>
  <Application>Microsoft Macintosh PowerPoint</Application>
  <PresentationFormat>Widescreen</PresentationFormat>
  <Paragraphs>114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&amp; Announcements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Scrum Process – Sprint Retrospective</vt:lpstr>
      <vt:lpstr>PowerPoint Presentation</vt:lpstr>
      <vt:lpstr>Scrum Team Fox Chapter 2 plus Preface Discussion</vt:lpstr>
      <vt:lpstr>Architecture and Tool Choices </vt:lpstr>
      <vt:lpstr>Cloud Hosting Choices 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365</cp:revision>
  <dcterms:created xsi:type="dcterms:W3CDTF">2020-08-26T19:34:34Z</dcterms:created>
  <dcterms:modified xsi:type="dcterms:W3CDTF">2021-01-28T15:16:38Z</dcterms:modified>
</cp:coreProperties>
</file>