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1105" r:id="rId2"/>
    <p:sldId id="1106" r:id="rId3"/>
    <p:sldId id="1155" r:id="rId4"/>
    <p:sldId id="1197" r:id="rId5"/>
    <p:sldId id="1118" r:id="rId6"/>
    <p:sldId id="1174" r:id="rId7"/>
    <p:sldId id="1156" r:id="rId8"/>
    <p:sldId id="1157" r:id="rId9"/>
    <p:sldId id="1221" r:id="rId10"/>
    <p:sldId id="1101" r:id="rId11"/>
    <p:sldId id="1220" r:id="rId12"/>
    <p:sldId id="1219" r:id="rId13"/>
    <p:sldId id="1223" r:id="rId14"/>
    <p:sldId id="1139" r:id="rId15"/>
    <p:sldId id="992" r:id="rId16"/>
    <p:sldId id="1115" r:id="rId17"/>
    <p:sldId id="666" r:id="rId18"/>
    <p:sldId id="1224" r:id="rId19"/>
    <p:sldId id="1225" r:id="rId20"/>
    <p:sldId id="1226" r:id="rId21"/>
    <p:sldId id="1129" r:id="rId22"/>
    <p:sldId id="1128" r:id="rId23"/>
    <p:sldId id="1114" r:id="rId24"/>
    <p:sldId id="1054" r:id="rId25"/>
    <p:sldId id="1227" r:id="rId26"/>
    <p:sldId id="1052" r:id="rId27"/>
    <p:sldId id="1031" r:id="rId28"/>
    <p:sldId id="1032" r:id="rId29"/>
    <p:sldId id="1033" r:id="rId30"/>
    <p:sldId id="1034" r:id="rId31"/>
    <p:sldId id="1035" r:id="rId32"/>
    <p:sldId id="1036" r:id="rId33"/>
    <p:sldId id="1037" r:id="rId34"/>
    <p:sldId id="1038" r:id="rId35"/>
    <p:sldId id="1039" r:id="rId36"/>
    <p:sldId id="1029" r:id="rId37"/>
    <p:sldId id="1050" r:id="rId38"/>
    <p:sldId id="1049" r:id="rId39"/>
    <p:sldId id="1051" r:id="rId40"/>
    <p:sldId id="1026" r:id="rId41"/>
    <p:sldId id="1048" r:id="rId42"/>
    <p:sldId id="1053" r:id="rId43"/>
    <p:sldId id="64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4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26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6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4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0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18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80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1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3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3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35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48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81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9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proinc.com/blog/unicode-101-introduction-unicode-standar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page_application#:~:text=From%20Wikipedia%2C%20the%20free%20encyclopedia,browser%20loading%20entire%20new%20pages.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rverless_computin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52222"/>
              </p:ext>
            </p:extLst>
          </p:nvPr>
        </p:nvGraphicFramePr>
        <p:xfrm>
          <a:off x="2549314" y="1421696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21696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job assignments turned in and turned in on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Doesn’t feel very good that two of our missing assignments were labs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1: Products have likely evolved their development processes over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1: Fixed bid contracted development seems to be the biggest challenge for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Office 365 plus Azure are a nice but not required combination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discussions starting Thursday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discussion on Thursday</a:t>
            </a:r>
          </a:p>
        </p:txBody>
      </p:sp>
    </p:spTree>
    <p:extLst>
      <p:ext uri="{BB962C8B-B14F-4D97-AF65-F5344CB8AC3E}">
        <p14:creationId xmlns:p14="http://schemas.microsoft.com/office/powerpoint/2010/main" val="427163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6**</a:t>
            </a:r>
          </a:p>
          <a:p>
            <a:pPr marL="0" indent="0">
              <a:buNone/>
            </a:pPr>
            <a:r>
              <a:rPr lang="en-US" sz="2000" dirty="0"/>
              <a:t>Be prepared for some programming together time focused on  “Website Creation with GitHub and Microsoft Azure - 2020 Supplemental Edition” 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Backup &amp; Future Slides</a:t>
            </a:r>
          </a:p>
        </p:txBody>
      </p:sp>
    </p:spTree>
    <p:extLst>
      <p:ext uri="{BB962C8B-B14F-4D97-AF65-F5344CB8AC3E}">
        <p14:creationId xmlns:p14="http://schemas.microsoft.com/office/powerpoint/2010/main" val="412656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Binary &amp; Text Files Review </a:t>
            </a:r>
          </a:p>
        </p:txBody>
      </p:sp>
    </p:spTree>
    <p:extLst>
      <p:ext uri="{BB962C8B-B14F-4D97-AF65-F5344CB8AC3E}">
        <p14:creationId xmlns:p14="http://schemas.microsoft.com/office/powerpoint/2010/main" val="181859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computer files are binary and can be represented in Hex notation</a:t>
            </a:r>
          </a:p>
          <a:p>
            <a:pPr marL="0" indent="0">
              <a:buNone/>
            </a:pPr>
            <a:r>
              <a:rPr lang="en-US" sz="2000" dirty="0"/>
              <a:t>The term “binary file” is often used to imply that a file is a “non-text” file.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9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ASCII Text Files</a:t>
            </a:r>
          </a:p>
        </p:txBody>
      </p:sp>
    </p:spTree>
    <p:extLst>
      <p:ext uri="{BB962C8B-B14F-4D97-AF65-F5344CB8AC3E}">
        <p14:creationId xmlns:p14="http://schemas.microsoft.com/office/powerpoint/2010/main" val="316961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ASCII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Bytes are frequently used to hold individual characters in a text document. In the ASCII character set, each binary value between 0 and 127 is given a specific character. Most computers extend the ASCII character set to use the full range of 256 characters available in a byte. The upper 128 characters handle special things like accented characters from common foreign languages.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7CD7-6E0E-8546-B3D3-2D554B7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34" y="422834"/>
            <a:ext cx="2652328" cy="60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Scrum Team Sprint 2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.3.5 Character Encoding">
            <a:extLst>
              <a:ext uri="{FF2B5EF4-FFF2-40B4-BE49-F238E27FC236}">
                <a16:creationId xmlns:a16="http://schemas.microsoft.com/office/drawing/2014/main" id="{46BEC78C-7E4C-9A42-95CD-4E94C13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8" y="228538"/>
            <a:ext cx="9460624" cy="64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008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Unicode &amp; UTF-16</a:t>
            </a:r>
          </a:p>
        </p:txBody>
      </p:sp>
    </p:spTree>
    <p:extLst>
      <p:ext uri="{BB962C8B-B14F-4D97-AF65-F5344CB8AC3E}">
        <p14:creationId xmlns:p14="http://schemas.microsoft.com/office/powerpoint/2010/main" val="1603309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 &amp; UTF-16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Unicode includes 65,536 possible combinations covering 154 modern and historical scripts, as well as multiple symbol sets </a:t>
            </a:r>
            <a:r>
              <a:rPr lang="en-US" sz="2000" dirty="0">
                <a:hlinkClick r:id="rId3"/>
              </a:rPr>
              <a:t>[link]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323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1763739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Standards (Encoding)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500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HTML Character Entities</a:t>
            </a:r>
          </a:p>
        </p:txBody>
      </p:sp>
    </p:spTree>
    <p:extLst>
      <p:ext uri="{BB962C8B-B14F-4D97-AF65-F5344CB8AC3E}">
        <p14:creationId xmlns:p14="http://schemas.microsoft.com/office/powerpoint/2010/main" val="2372680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Straight vs Curly Quotes</a:t>
            </a:r>
            <a:endParaRPr lang="en-US" sz="3600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01B10-4C2A-214F-9280-DBE3DB5A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5" y="1122398"/>
            <a:ext cx="7173789" cy="548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8BDB-B891-3F4E-8783-AF156FA6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96" y="119456"/>
            <a:ext cx="1277205" cy="1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1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HTML Character Entities</a:t>
            </a:r>
            <a:endParaRPr lang="en-US" sz="36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4CB4C-371B-8746-8229-02C2FE89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7409"/>
            <a:ext cx="10515600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5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Always Escape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EFA84-70DC-2948-B629-6C032674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9380"/>
            <a:ext cx="10515600" cy="172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5E97B-68EE-3942-8D3C-695CC838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447" y="365126"/>
            <a:ext cx="1912353" cy="2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1 Demos, Sprint 1 Retrospective, and Sprint 2 Planning next class.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Boards in 14 Minutes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370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Scrum teams should complete discussion board (DB) in 14 minutes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Scrum master</a:t>
            </a:r>
            <a:r>
              <a:rPr lang="en-US" sz="1600" dirty="0"/>
              <a:t> accepting volunteers (or assigning) </a:t>
            </a:r>
            <a:r>
              <a:rPr lang="en-US" sz="1600" u="sng" dirty="0"/>
              <a:t>note taker</a:t>
            </a:r>
            <a:r>
              <a:rPr lang="en-US" sz="1600" dirty="0"/>
              <a:t> and </a:t>
            </a:r>
            <a:r>
              <a:rPr lang="en-US" sz="1600" u="sng" dirty="0"/>
              <a:t>presenter</a:t>
            </a:r>
            <a:r>
              <a:rPr lang="en-US" sz="1600" dirty="0"/>
              <a:t> responsibilities in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discussing Discussion Board topic for 10 minutes while the </a:t>
            </a:r>
            <a:r>
              <a:rPr lang="en-US" sz="1600" u="sng" dirty="0"/>
              <a:t>note taker</a:t>
            </a:r>
            <a:r>
              <a:rPr lang="en-US" sz="1600" dirty="0"/>
              <a:t> documents: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Discussion board number &amp; 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Team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Fully participating team members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At least 5 bulleted discussion topics from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Note taker</a:t>
            </a:r>
            <a:r>
              <a:rPr lang="en-US" sz="1600" dirty="0"/>
              <a:t> shares notes with </a:t>
            </a:r>
            <a:r>
              <a:rPr lang="en-US" sz="1600" u="sng" dirty="0"/>
              <a:t>participating</a:t>
            </a:r>
            <a:r>
              <a:rPr lang="en-US" sz="1600" dirty="0"/>
              <a:t> team members in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member who </a:t>
            </a:r>
            <a:r>
              <a:rPr lang="en-US" sz="1600" u="sng" dirty="0"/>
              <a:t>actively participated</a:t>
            </a:r>
            <a:r>
              <a:rPr lang="en-US" sz="1600" dirty="0"/>
              <a:t> paste an exact copy of the notes into their individual DB post and </a:t>
            </a:r>
            <a:r>
              <a:rPr lang="en-US" sz="1600" u="sng" dirty="0"/>
              <a:t>submit the post</a:t>
            </a:r>
            <a:r>
              <a:rPr lang="en-US" sz="1600" dirty="0"/>
              <a:t> taking at most 1 minute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Presenter</a:t>
            </a:r>
            <a:r>
              <a:rPr lang="en-US" sz="1600" dirty="0"/>
              <a:t> is preparing to give a very brief report out from the team during above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sng" dirty="0"/>
              <a:t>Team</a:t>
            </a:r>
            <a:r>
              <a:rPr lang="en-US" sz="1600" dirty="0"/>
              <a:t> sits back, relaxes, and acknowledges the fine work of the note taker and presenter for 1 minute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Note: Team members who actively participated and submit DB notes in their individual DB do not need to make additional DB posts responding to other classmates’ posts</a:t>
            </a:r>
          </a:p>
        </p:txBody>
      </p:sp>
    </p:spTree>
    <p:extLst>
      <p:ext uri="{BB962C8B-B14F-4D97-AF65-F5344CB8AC3E}">
        <p14:creationId xmlns:p14="http://schemas.microsoft.com/office/powerpoint/2010/main" val="2167017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r>
              <a:rPr lang="en-US" sz="4800" dirty="0"/>
              <a:t>JAMStack</a:t>
            </a:r>
          </a:p>
        </p:txBody>
      </p:sp>
    </p:spTree>
    <p:extLst>
      <p:ext uri="{BB962C8B-B14F-4D97-AF65-F5344CB8AC3E}">
        <p14:creationId xmlns:p14="http://schemas.microsoft.com/office/powerpoint/2010/main" val="275625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91"/>
          </a:xfrm>
        </p:spPr>
        <p:txBody>
          <a:bodyPr>
            <a:normAutofit/>
          </a:bodyPr>
          <a:lstStyle/>
          <a:p>
            <a:r>
              <a:rPr lang="en-US" sz="3600" dirty="0" err="1"/>
              <a:t>JAMstack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‘JAM,’ part stands for JavaScript, APIs, and Markup. </a:t>
            </a:r>
          </a:p>
          <a:p>
            <a:pPr marL="0" indent="0">
              <a:buNone/>
            </a:pPr>
            <a:r>
              <a:rPr lang="en-US" sz="2000" dirty="0"/>
              <a:t>These are the essential building blocks to any </a:t>
            </a:r>
            <a:r>
              <a:rPr lang="en-US" sz="2000" dirty="0" err="1"/>
              <a:t>JAMstack</a:t>
            </a:r>
            <a:r>
              <a:rPr lang="en-US" sz="2000" dirty="0"/>
              <a:t> site. This term was invented by Netlify co-founder Mathias </a:t>
            </a:r>
            <a:r>
              <a:rPr lang="en-US" sz="2000" dirty="0" err="1"/>
              <a:t>Biilmann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Single-page application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Serverless computing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4101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6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1256</Words>
  <Application>Microsoft Macintosh PowerPoint</Application>
  <PresentationFormat>Widescreen</PresentationFormat>
  <Paragraphs>187</Paragraphs>
  <Slides>43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Microsoft Excel Worksheet</vt:lpstr>
      <vt:lpstr>Class Session Check List</vt:lpstr>
      <vt:lpstr>Class Session Check List</vt:lpstr>
      <vt:lpstr>PowerPoint Presentation</vt:lpstr>
      <vt:lpstr>Prework &amp; 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Lab</vt:lpstr>
      <vt:lpstr>End of Session</vt:lpstr>
      <vt:lpstr>Backup &amp; Future Slides</vt:lpstr>
      <vt:lpstr>Binary &amp; Text Files Review </vt:lpstr>
      <vt:lpstr>Files</vt:lpstr>
      <vt:lpstr>ASCII Text Files</vt:lpstr>
      <vt:lpstr>ASCII Files</vt:lpstr>
      <vt:lpstr>PowerPoint Presentation</vt:lpstr>
      <vt:lpstr>Unicode &amp; UTF-16</vt:lpstr>
      <vt:lpstr>Unicode &amp; UTF-16</vt:lpstr>
      <vt:lpstr>UTF-8</vt:lpstr>
      <vt:lpstr>Text File Standards (Encoding)</vt:lpstr>
      <vt:lpstr>Text File End-Of-Line (EOL) and Encoding</vt:lpstr>
      <vt:lpstr>HTML Character Entities</vt:lpstr>
      <vt:lpstr>Straight vs Curly Quotes</vt:lpstr>
      <vt:lpstr>HTML Character Entities</vt:lpstr>
      <vt:lpstr>Always Escape</vt:lpstr>
      <vt:lpstr>Scrum Team Discussion Boards in 14 Minutes</vt:lpstr>
      <vt:lpstr>Friendly Conversation Topic JAMStack</vt:lpstr>
      <vt:lpstr>JAMstack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377</cp:revision>
  <dcterms:created xsi:type="dcterms:W3CDTF">2020-08-26T19:34:34Z</dcterms:created>
  <dcterms:modified xsi:type="dcterms:W3CDTF">2021-02-02T16:46:02Z</dcterms:modified>
</cp:coreProperties>
</file>