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1105" r:id="rId2"/>
    <p:sldId id="1202" r:id="rId3"/>
    <p:sldId id="1106" r:id="rId4"/>
    <p:sldId id="1155" r:id="rId5"/>
    <p:sldId id="1197" r:id="rId6"/>
    <p:sldId id="1118" r:id="rId7"/>
    <p:sldId id="1174" r:id="rId8"/>
    <p:sldId id="1156" r:id="rId9"/>
    <p:sldId id="1157" r:id="rId10"/>
    <p:sldId id="1221" r:id="rId11"/>
    <p:sldId id="1101" r:id="rId12"/>
    <p:sldId id="1220" r:id="rId13"/>
    <p:sldId id="1223" r:id="rId14"/>
    <p:sldId id="1139" r:id="rId15"/>
    <p:sldId id="992" r:id="rId16"/>
    <p:sldId id="1114" r:id="rId17"/>
    <p:sldId id="105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1"/>
    <p:restoredTop sz="82413"/>
  </p:normalViewPr>
  <p:slideViewPr>
    <p:cSldViewPr snapToGrid="0" snapToObjects="1">
      <p:cViewPr varScale="1">
        <p:scale>
          <a:sx n="186" d="100"/>
          <a:sy n="186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8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0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5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95092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9532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680409"/>
              </p:ext>
            </p:extLst>
          </p:nvPr>
        </p:nvGraphicFramePr>
        <p:xfrm>
          <a:off x="2549314" y="1431424"/>
          <a:ext cx="7093371" cy="431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4" imgW="6540500" imgH="3975100" progId="Excel.Sheet.12">
                  <p:embed/>
                </p:oleObj>
              </mc:Choice>
              <mc:Fallback>
                <p:oleObj name="Worksheet" r:id="rId4" imgW="6540500" imgH="3975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314" y="1431424"/>
                        <a:ext cx="7093371" cy="431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80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well done with Submission Percentage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was not clear in Discussion 1 that you need to respond to two classmates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Our assumption that everyone has completed Programming Fundamentals and is coming into the class with a base level of Java experience is not consistently true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questions, answers, course material, and Google searches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Lot’s of nice comments about the helpfulness of scrum team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Way off the topic: Is there a way that Lewis University could combine Unmanned Aircraft Systems (Drones), Computer Science (Software Engineering), and possibly Computer Engineering in a course or assignment?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can I/we do to improve in sprint 2?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can we do to keep up the energy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 you feel about scrum team submissions which are scheduled for Thursday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806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 Q&amp;A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 (optional):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2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document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(optional)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5 prior to next class</a:t>
            </a:r>
          </a:p>
          <a:p>
            <a:endParaRPr lang="en-US" sz="2000" dirty="0"/>
          </a:p>
          <a:p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424746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5909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39562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77035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8770</TotalTime>
  <Words>680</Words>
  <Application>Microsoft Macintosh PowerPoint</Application>
  <PresentationFormat>Widescreen</PresentationFormat>
  <Paragraphs>100</Paragraphs>
  <Slides>17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Worksheet</vt:lpstr>
      <vt:lpstr>Class Session Check List</vt:lpstr>
      <vt:lpstr>Attendance</vt:lpstr>
      <vt:lpstr>Class Session Check List</vt:lpstr>
      <vt:lpstr>PowerPoint Presentation</vt:lpstr>
      <vt:lpstr>Prework &amp; Announcements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</vt:lpstr>
      <vt:lpstr>Class Retrospective</vt:lpstr>
      <vt:lpstr>PowerPoint Presentation</vt:lpstr>
      <vt:lpstr>Lab (optional)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381</cp:revision>
  <dcterms:created xsi:type="dcterms:W3CDTF">2020-08-26T19:34:34Z</dcterms:created>
  <dcterms:modified xsi:type="dcterms:W3CDTF">2021-02-03T18:19:12Z</dcterms:modified>
</cp:coreProperties>
</file>