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1105" r:id="rId2"/>
    <p:sldId id="1106" r:id="rId3"/>
    <p:sldId id="1155" r:id="rId4"/>
    <p:sldId id="1197" r:id="rId5"/>
    <p:sldId id="1109" r:id="rId6"/>
    <p:sldId id="1228" r:id="rId7"/>
    <p:sldId id="1229" r:id="rId8"/>
    <p:sldId id="992" r:id="rId9"/>
    <p:sldId id="1128" r:id="rId10"/>
    <p:sldId id="1114" r:id="rId11"/>
    <p:sldId id="1054" r:id="rId12"/>
    <p:sldId id="1227" r:id="rId13"/>
    <p:sldId id="1052" r:id="rId14"/>
    <p:sldId id="1031" r:id="rId15"/>
    <p:sldId id="1032" r:id="rId16"/>
    <p:sldId id="1033" r:id="rId17"/>
    <p:sldId id="1034" r:id="rId18"/>
    <p:sldId id="1035" r:id="rId19"/>
    <p:sldId id="1036" r:id="rId20"/>
    <p:sldId id="1037" r:id="rId21"/>
    <p:sldId id="1038" r:id="rId22"/>
    <p:sldId id="1039" r:id="rId23"/>
    <p:sldId id="1029" r:id="rId24"/>
    <p:sldId id="1050" r:id="rId25"/>
    <p:sldId id="1049" r:id="rId26"/>
    <p:sldId id="1051" r:id="rId27"/>
    <p:sldId id="1111" r:id="rId28"/>
    <p:sldId id="1026" r:id="rId29"/>
    <p:sldId id="1048" r:id="rId30"/>
    <p:sldId id="1053" r:id="rId31"/>
    <p:sldId id="6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1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4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1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0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1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3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3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3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8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1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8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9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2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age_application#:~:text=From%20Wikipedia%2C%20the%20free%20encyclopedia,browser%20loading%20entire%20new%20pages.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rverless_comput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foworld.com/article/3563829/jamstack-the-static-website-revolution-upending-web-developm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how to access our class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“Website Creation with GitHub and Microsoft Azure - 2020 Supplemental Edition”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&amp; Future Slides</a:t>
            </a:r>
          </a:p>
        </p:txBody>
      </p:sp>
    </p:spTree>
    <p:extLst>
      <p:ext uri="{BB962C8B-B14F-4D97-AF65-F5344CB8AC3E}">
        <p14:creationId xmlns:p14="http://schemas.microsoft.com/office/powerpoint/2010/main" val="412656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Binary &amp; Text Files Review </a:t>
            </a:r>
          </a:p>
        </p:txBody>
      </p:sp>
    </p:spTree>
    <p:extLst>
      <p:ext uri="{BB962C8B-B14F-4D97-AF65-F5344CB8AC3E}">
        <p14:creationId xmlns:p14="http://schemas.microsoft.com/office/powerpoint/2010/main" val="181859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computer files are binary and can be represented in Hex notation</a:t>
            </a:r>
          </a:p>
          <a:p>
            <a:pPr marL="0" indent="0">
              <a:buNone/>
            </a:pPr>
            <a:r>
              <a:rPr lang="en-US" sz="2000" dirty="0"/>
              <a:t>The term “binary file” is often used to imply that a file is a “non-text”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316961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0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160330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 &amp; UTF-16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3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176373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0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HTML Character Entities</a:t>
            </a:r>
          </a:p>
        </p:txBody>
      </p:sp>
    </p:spTree>
    <p:extLst>
      <p:ext uri="{BB962C8B-B14F-4D97-AF65-F5344CB8AC3E}">
        <p14:creationId xmlns:p14="http://schemas.microsoft.com/office/powerpoint/2010/main" val="237268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Straight vs Curly Quotes</a:t>
            </a:r>
            <a:endParaRPr lang="en-US" sz="36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01B10-4C2A-214F-9280-DBE3DB5A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5" y="1122398"/>
            <a:ext cx="7173789" cy="548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8BDB-B891-3F4E-8783-AF156FA6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96" y="119456"/>
            <a:ext cx="1277205" cy="1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HTML Character Entities</a:t>
            </a:r>
            <a:endParaRPr lang="en-US" sz="36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CB4C-371B-8746-8229-02C2FE89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7409"/>
            <a:ext cx="1051560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Always Escape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EFA84-70DC-2948-B629-6C032674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9380"/>
            <a:ext cx="10515600" cy="172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97B-68EE-3942-8D3C-695CC838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47" y="365126"/>
            <a:ext cx="1912353" cy="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Boards in 14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370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Scrum teams should complete discussion board (DB) in 14 minutes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Scrum master</a:t>
            </a:r>
            <a:r>
              <a:rPr lang="en-US" sz="1600" dirty="0"/>
              <a:t> accepting volunteers (or assigning) </a:t>
            </a:r>
            <a:r>
              <a:rPr lang="en-US" sz="1600" u="sng" dirty="0"/>
              <a:t>note taker</a:t>
            </a:r>
            <a:r>
              <a:rPr lang="en-US" sz="1600" dirty="0"/>
              <a:t> and </a:t>
            </a:r>
            <a:r>
              <a:rPr lang="en-US" sz="1600" u="sng" dirty="0"/>
              <a:t>presenter</a:t>
            </a:r>
            <a:r>
              <a:rPr lang="en-US" sz="1600" dirty="0"/>
              <a:t> responsibilities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discussing Discussion Board topic for 10 minutes while the </a:t>
            </a:r>
            <a:r>
              <a:rPr lang="en-US" sz="1600" u="sng" dirty="0"/>
              <a:t>note taker</a:t>
            </a:r>
            <a:r>
              <a:rPr lang="en-US" sz="1600" dirty="0"/>
              <a:t> documents: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board number &amp;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Team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Fully participating team members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At least 5 bulleted discussion topics from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Note taker</a:t>
            </a:r>
            <a:r>
              <a:rPr lang="en-US" sz="1600" dirty="0"/>
              <a:t> shares notes with </a:t>
            </a:r>
            <a:r>
              <a:rPr lang="en-US" sz="1600" u="sng" dirty="0"/>
              <a:t>participating</a:t>
            </a:r>
            <a:r>
              <a:rPr lang="en-US" sz="1600" dirty="0"/>
              <a:t> team members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member who </a:t>
            </a:r>
            <a:r>
              <a:rPr lang="en-US" sz="1600" u="sng" dirty="0"/>
              <a:t>actively participated</a:t>
            </a:r>
            <a:r>
              <a:rPr lang="en-US" sz="1600" dirty="0"/>
              <a:t> paste an exact copy of the notes into their individual DB post and </a:t>
            </a:r>
            <a:r>
              <a:rPr lang="en-US" sz="1600" u="sng" dirty="0"/>
              <a:t>submit the post</a:t>
            </a:r>
            <a:r>
              <a:rPr lang="en-US" sz="1600" dirty="0"/>
              <a:t> taking at most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Presenter</a:t>
            </a:r>
            <a:r>
              <a:rPr lang="en-US" sz="1600" dirty="0"/>
              <a:t> is preparing to give a very brief report out from the team during above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Team</a:t>
            </a:r>
            <a:r>
              <a:rPr lang="en-US" sz="1600" dirty="0"/>
              <a:t> sits back, relaxes, and acknowledges the fine work of the note taker and presenter for 1 minute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Team members who actively participated and submit DB notes in their individual DB do not need to make additional DB posts responding to other classmates’ posts</a:t>
            </a:r>
          </a:p>
        </p:txBody>
      </p:sp>
    </p:spTree>
    <p:extLst>
      <p:ext uri="{BB962C8B-B14F-4D97-AF65-F5344CB8AC3E}">
        <p14:creationId xmlns:p14="http://schemas.microsoft.com/office/powerpoint/2010/main" val="216701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JAMStack</a:t>
            </a:r>
          </a:p>
        </p:txBody>
      </p:sp>
    </p:spTree>
    <p:extLst>
      <p:ext uri="{BB962C8B-B14F-4D97-AF65-F5344CB8AC3E}">
        <p14:creationId xmlns:p14="http://schemas.microsoft.com/office/powerpoint/2010/main" val="275625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Jamstack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Chapter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91"/>
          </a:xfrm>
        </p:spPr>
        <p:txBody>
          <a:bodyPr>
            <a:normAutofit/>
          </a:bodyPr>
          <a:lstStyle/>
          <a:p>
            <a:r>
              <a:rPr lang="en-US" sz="3600" dirty="0" err="1"/>
              <a:t>JAMstack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‘JAM,’ part stands for JavaScript, APIs, and Markup. </a:t>
            </a:r>
          </a:p>
          <a:p>
            <a:pPr marL="0" indent="0">
              <a:buNone/>
            </a:pPr>
            <a:r>
              <a:rPr lang="en-US" sz="2000" dirty="0"/>
              <a:t>These are the essential building blocks to any </a:t>
            </a:r>
            <a:r>
              <a:rPr lang="en-US" sz="2000" dirty="0" err="1"/>
              <a:t>JAMstack</a:t>
            </a:r>
            <a:r>
              <a:rPr lang="en-US" sz="2000" dirty="0"/>
              <a:t> site. This term was invented by Netlify co-founder Mathias </a:t>
            </a:r>
            <a:r>
              <a:rPr lang="en-US" sz="2000" dirty="0" err="1"/>
              <a:t>Biilmann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Single-page application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Serverless computing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101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6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30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5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Prepare for a scrum team discussion of chapter 6**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Prepare for some programming together time focused on  “Website Creation with GitHub and Microsoft Azure - 2020 Supplemental Edition”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0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Jamstack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53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Jamstack? And why do we care?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CADCFFB8-CD05-AC40-B15F-4248A811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5" y="2273808"/>
            <a:ext cx="9700890" cy="29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7692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of chapters 3 through 5 and plus A.6 and A.7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1124</Words>
  <Application>Microsoft Macintosh PowerPoint</Application>
  <PresentationFormat>Widescreen</PresentationFormat>
  <Paragraphs>159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Scrum Team Discussion</vt:lpstr>
      <vt:lpstr>Jamstack</vt:lpstr>
      <vt:lpstr>Scrum Team Chapter Review </vt:lpstr>
      <vt:lpstr>PowerPoint Presentation</vt:lpstr>
      <vt:lpstr>Prework For Next Class</vt:lpstr>
      <vt:lpstr>Lab</vt:lpstr>
      <vt:lpstr>End of Session</vt:lpstr>
      <vt:lpstr>Backup &amp; Future Slides</vt:lpstr>
      <vt:lpstr>Binary &amp; Text Files Review </vt:lpstr>
      <vt:lpstr>Files</vt:lpstr>
      <vt:lpstr>ASCII Text Files</vt:lpstr>
      <vt:lpstr>ASCII Files</vt:lpstr>
      <vt:lpstr>PowerPoint Presentation</vt:lpstr>
      <vt:lpstr>Unicode &amp; UTF-16</vt:lpstr>
      <vt:lpstr>Unicode &amp; UTF-16</vt:lpstr>
      <vt:lpstr>UTF-8</vt:lpstr>
      <vt:lpstr>Text File Standards (Encoding)</vt:lpstr>
      <vt:lpstr>Text File End-Of-Line (EOL) and Encoding</vt:lpstr>
      <vt:lpstr>HTML Character Entities</vt:lpstr>
      <vt:lpstr>Straight vs Curly Quotes</vt:lpstr>
      <vt:lpstr>HTML Character Entities</vt:lpstr>
      <vt:lpstr>Always Escape</vt:lpstr>
      <vt:lpstr>Scrum Team Chapter Discussion </vt:lpstr>
      <vt:lpstr>Scrum Team Discussion Boards in 14 Minutes</vt:lpstr>
      <vt:lpstr>Friendly Conversation Topic JAMStack</vt:lpstr>
      <vt:lpstr>JAMstack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388</cp:revision>
  <dcterms:created xsi:type="dcterms:W3CDTF">2020-08-26T19:34:34Z</dcterms:created>
  <dcterms:modified xsi:type="dcterms:W3CDTF">2021-02-04T16:33:37Z</dcterms:modified>
</cp:coreProperties>
</file>