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202" r:id="rId3"/>
    <p:sldId id="1106" r:id="rId4"/>
    <p:sldId id="1224" r:id="rId5"/>
    <p:sldId id="1197" r:id="rId6"/>
    <p:sldId id="1109" r:id="rId7"/>
    <p:sldId id="992" r:id="rId8"/>
    <p:sldId id="1229" r:id="rId9"/>
    <p:sldId id="1128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/>
    <p:restoredTop sz="82453"/>
  </p:normalViewPr>
  <p:slideViewPr>
    <p:cSldViewPr snapToGrid="0" snapToObjects="1">
      <p:cViewPr varScale="1">
        <p:scale>
          <a:sx n="186" d="100"/>
          <a:sy n="186" d="100"/>
        </p:scale>
        <p:origin x="2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Binary Values and Number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25427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6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discussion 2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chapter 2 review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Maybe some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8523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41698-382F-1A4C-BDA4-97068B475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7" y="4110305"/>
            <a:ext cx="9627205" cy="15335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35573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Singleton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Factory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Delegation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Object-Oriented Design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8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chapter review Object-Oriented Programming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6672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418</Words>
  <Application>Microsoft Macintosh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Scrum Team Discussion</vt:lpstr>
      <vt:lpstr>PowerPoint Presentation</vt:lpstr>
      <vt:lpstr>Scrum Team Chapter Review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382</cp:revision>
  <dcterms:created xsi:type="dcterms:W3CDTF">2020-08-26T19:34:34Z</dcterms:created>
  <dcterms:modified xsi:type="dcterms:W3CDTF">2021-02-04T21:05:58Z</dcterms:modified>
</cp:coreProperties>
</file>