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105" r:id="rId2"/>
    <p:sldId id="1106" r:id="rId3"/>
    <p:sldId id="1192" r:id="rId4"/>
    <p:sldId id="1155" r:id="rId5"/>
    <p:sldId id="1197" r:id="rId6"/>
    <p:sldId id="1198" r:id="rId7"/>
    <p:sldId id="1196" r:id="rId8"/>
    <p:sldId id="1194" r:id="rId9"/>
    <p:sldId id="1199" r:id="rId10"/>
    <p:sldId id="1200" r:id="rId11"/>
    <p:sldId id="1201" r:id="rId12"/>
    <p:sldId id="1128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/>
    <p:restoredTop sz="82393"/>
  </p:normalViewPr>
  <p:slideViewPr>
    <p:cSldViewPr snapToGrid="0" snapToObjects="1">
      <p:cViewPr varScale="1">
        <p:scale>
          <a:sx n="127" d="100"/>
          <a:sy n="127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6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programming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6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Object-Oriented 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topics considering: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returns to class Zoom session where presenter presents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8D113-9C0F-774D-9697-2A6A72EA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30" y="2392765"/>
            <a:ext cx="7356939" cy="25848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697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712116" cy="741780"/>
          </a:xfrm>
        </p:spPr>
        <p:txBody>
          <a:bodyPr>
            <a:normAutofit/>
          </a:bodyPr>
          <a:lstStyle/>
          <a:p>
            <a:r>
              <a:rPr lang="en-US" sz="3600" dirty="0"/>
              <a:t>How would the designers of Go prioritize OOP Concepts?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“Go at Google: Language Design in the Service of Software Engineering” which is available at https://</a:t>
            </a:r>
            <a:r>
              <a:rPr lang="en-US" sz="2000" dirty="0" err="1"/>
              <a:t>talks.golang.org</a:t>
            </a:r>
            <a:r>
              <a:rPr lang="en-US" sz="2000" dirty="0"/>
              <a:t>/2012/</a:t>
            </a:r>
            <a:r>
              <a:rPr lang="en-US" sz="2000" dirty="0" err="1"/>
              <a:t>splash.article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topics considering above article and: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Team returns to class Zoom session where presenter presents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A8FB0-1BAB-174F-BE34-D5561F7A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30" y="2545012"/>
            <a:ext cx="7356939" cy="258487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447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chapter review on Fox Chapter 2 and Fox Preface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to complete Quiz 1</a:t>
            </a:r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153"/>
            <a:ext cx="10515600" cy="143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Applied Programming Languages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Eric Pogue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7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Teams and Discord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Introductions Assignment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on </a:t>
            </a:r>
            <a:r>
              <a:rPr lang="en-US" sz="2000"/>
              <a:t>OOP Concepts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3327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9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with microphone for teaming and programming together activities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server*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prepared for your first Scrum Team chapter review which will be on </a:t>
            </a:r>
            <a:r>
              <a:rPr lang="en-US" sz="2000" dirty="0"/>
              <a:t>Object-Oriented Concepts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will require you to use you Discord server to communicate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Teams and Discord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566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Reviewing your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sure everyone has a Discord account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a Discord server (with your team name if possible) and grant access to the team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for Eric’s Lewis Discord sever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Introductions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your Introductions assignment by: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your initial Introduction post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Responding to at least two of our classmates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time allows set up </a:t>
            </a:r>
            <a:r>
              <a:rPr lang="en-US" dirty="0"/>
              <a:t>O’Reilly Books if you have not already</a:t>
            </a:r>
          </a:p>
        </p:txBody>
      </p:sp>
    </p:spTree>
    <p:extLst>
      <p:ext uri="{BB962C8B-B14F-4D97-AF65-F5344CB8AC3E}">
        <p14:creationId xmlns:p14="http://schemas.microsoft.com/office/powerpoint/2010/main" val="33066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Sprint Planning Q&amp;A </a:t>
            </a:r>
          </a:p>
        </p:txBody>
      </p:sp>
    </p:spTree>
    <p:extLst>
      <p:ext uri="{BB962C8B-B14F-4D97-AF65-F5344CB8AC3E}">
        <p14:creationId xmlns:p14="http://schemas.microsoft.com/office/powerpoint/2010/main" val="425142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588</Words>
  <Application>Microsoft Macintosh PowerPoint</Application>
  <PresentationFormat>Widescreen</PresentationFormat>
  <Paragraphs>98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PowerPoint Presentation</vt:lpstr>
      <vt:lpstr>Prework &amp; Announcements</vt:lpstr>
      <vt:lpstr>PowerPoint Presentation</vt:lpstr>
      <vt:lpstr>Scrum Teams and Discord</vt:lpstr>
      <vt:lpstr>Introductions Assignment</vt:lpstr>
      <vt:lpstr>PowerPoint Presentation</vt:lpstr>
      <vt:lpstr>Scrum Team Object-Oriented Programming Concepts</vt:lpstr>
      <vt:lpstr>How would the designers of Go prioritize OOP Concepts?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350</cp:revision>
  <dcterms:created xsi:type="dcterms:W3CDTF">2020-08-26T19:34:34Z</dcterms:created>
  <dcterms:modified xsi:type="dcterms:W3CDTF">2021-01-21T19:49:48Z</dcterms:modified>
</cp:coreProperties>
</file>