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202" r:id="rId3"/>
    <p:sldId id="1106" r:id="rId4"/>
    <p:sldId id="1155" r:id="rId5"/>
    <p:sldId id="1197" r:id="rId6"/>
    <p:sldId id="1198" r:id="rId7"/>
    <p:sldId id="1206" r:id="rId8"/>
    <p:sldId id="1128" r:id="rId9"/>
    <p:sldId id="120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9"/>
    <p:restoredTop sz="82449"/>
  </p:normalViewPr>
  <p:slideViewPr>
    <p:cSldViewPr snapToGrid="0" snapToObjects="1">
      <p:cViewPr varScale="1">
        <p:scale>
          <a:sx n="127" d="100"/>
          <a:sy n="127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in anticipation of future need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Teams and Discord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62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chapter review on </a:t>
            </a:r>
            <a:r>
              <a:rPr lang="en-US" sz="2000" b="1" dirty="0"/>
              <a:t>“</a:t>
            </a:r>
            <a:r>
              <a:rPr lang="en-US" sz="2000" b="1" u="sng" dirty="0"/>
              <a:t>Object-Oriented Programming Concepts and Practices</a:t>
            </a:r>
            <a:r>
              <a:rPr lang="en-US" sz="2000" b="1" dirty="0"/>
              <a:t>”</a:t>
            </a:r>
            <a:r>
              <a:rPr lang="en-US" sz="2000" dirty="0"/>
              <a:t> … this is an important topic.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Chapter 11 Discussion on Object-Oriented Programming Concepts &amp; Practices: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Classes and Objects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Properties (member variables) &amp; Methods (member functions)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Encapsulation (information hiding)… Can it protect data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Inheritance (abstraction)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Polymorphism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Composition &amp; </a:t>
            </a:r>
            <a:r>
              <a:rPr lang="en-US" sz="1600" dirty="0" err="1"/>
              <a:t>Agrigation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99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chapter review on Learning Java, 5th Edition chapters 1 and 2 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</a:t>
            </a:r>
            <a:r>
              <a:rPr lang="en-US" sz="2000" dirty="0" err="1"/>
              <a:t>pwd</a:t>
            </a:r>
            <a:r>
              <a:rPr lang="en-US" sz="2000" dirty="0"/>
              <a:t>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437</Words>
  <Application>Microsoft Macintosh PowerPoint</Application>
  <PresentationFormat>Widescreen</PresentationFormat>
  <Paragraphs>69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Scrum Team Chapter Discussion OOP Concepts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356</cp:revision>
  <dcterms:created xsi:type="dcterms:W3CDTF">2020-08-26T19:34:34Z</dcterms:created>
  <dcterms:modified xsi:type="dcterms:W3CDTF">2021-01-25T15:55:21Z</dcterms:modified>
</cp:coreProperties>
</file>