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105" r:id="rId2"/>
    <p:sldId id="1106" r:id="rId3"/>
    <p:sldId id="1155" r:id="rId4"/>
    <p:sldId id="1197" r:id="rId5"/>
    <p:sldId id="1198" r:id="rId6"/>
    <p:sldId id="1214" r:id="rId7"/>
    <p:sldId id="1215" r:id="rId8"/>
    <p:sldId id="1213" r:id="rId9"/>
    <p:sldId id="1201" r:id="rId10"/>
    <p:sldId id="1202" r:id="rId11"/>
    <p:sldId id="1212" r:id="rId12"/>
    <p:sldId id="1211" r:id="rId13"/>
    <p:sldId id="1054" r:id="rId14"/>
    <p:sldId id="403" r:id="rId15"/>
    <p:sldId id="7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9"/>
    <p:restoredTop sz="82398"/>
  </p:normalViewPr>
  <p:slideViewPr>
    <p:cSldViewPr snapToGrid="0" snapToObjects="1">
      <p:cViewPr varScale="1">
        <p:scale>
          <a:sx n="142" d="100"/>
          <a:sy n="142" d="100"/>
        </p:scale>
        <p:origin x="1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6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This was at best “hippy-</a:t>
            </a:r>
            <a:r>
              <a:rPr lang="en-US" sz="1000" dirty="0" err="1"/>
              <a:t>ish</a:t>
            </a:r>
            <a:r>
              <a:rPr lang="en-US" sz="1000" dirty="0"/>
              <a:t>” and egalitarian in its day. At </a:t>
            </a:r>
            <a:r>
              <a:rPr lang="en-US" sz="1000"/>
              <a:t>worst sacrilegious. 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continue work on Lab 1</a:t>
            </a:r>
          </a:p>
        </p:txBody>
      </p:sp>
    </p:spTree>
    <p:extLst>
      <p:ext uri="{BB962C8B-B14F-4D97-AF65-F5344CB8AC3E}">
        <p14:creationId xmlns:p14="http://schemas.microsoft.com/office/powerpoint/2010/main" val="32158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include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is an individual assignment so asking others questions would be inappropriate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</p:txBody>
      </p:sp>
    </p:spTree>
    <p:extLst>
      <p:ext uri="{BB962C8B-B14F-4D97-AF65-F5344CB8AC3E}">
        <p14:creationId xmlns:p14="http://schemas.microsoft.com/office/powerpoint/2010/main" val="332553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</p:txBody>
      </p:sp>
    </p:spTree>
    <p:extLst>
      <p:ext uri="{BB962C8B-B14F-4D97-AF65-F5344CB8AC3E}">
        <p14:creationId xmlns:p14="http://schemas.microsoft.com/office/powerpoint/2010/main" val="260124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Architecture and Tool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many very good Language / Framework / Hosting options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Ruby / Rails / Rack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JavaScript / </a:t>
            </a:r>
            <a:r>
              <a:rPr lang="en-US" sz="1800" u="sng" dirty="0"/>
              <a:t>Express</a:t>
            </a:r>
            <a:r>
              <a:rPr lang="en-US" sz="1800" dirty="0"/>
              <a:t> / Node.js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 / </a:t>
            </a:r>
            <a:r>
              <a:rPr lang="en-US" sz="1800" u="sng" dirty="0"/>
              <a:t>Spring</a:t>
            </a:r>
            <a:r>
              <a:rPr lang="en-US" sz="1800" dirty="0"/>
              <a:t> / </a:t>
            </a:r>
            <a:r>
              <a:rPr lang="en-US" sz="1800" u="sng" dirty="0"/>
              <a:t>Tomcat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.NET / </a:t>
            </a:r>
            <a:r>
              <a:rPr lang="en-US" sz="1800" u="sng" dirty="0"/>
              <a:t>ASP.NET</a:t>
            </a:r>
            <a:r>
              <a:rPr lang="en-US" sz="1800" dirty="0"/>
              <a:t> / </a:t>
            </a:r>
            <a:r>
              <a:rPr lang="en-US" sz="1800" u="sng" dirty="0"/>
              <a:t>IIS (Internet Information Services)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JavaScript / Express / Node.js </a:t>
            </a:r>
            <a:r>
              <a:rPr lang="en-US" sz="1800" dirty="0"/>
              <a:t>combination with the possible addition of </a:t>
            </a:r>
            <a:r>
              <a:rPr lang="en-US" sz="1800" b="1" u="sng" dirty="0"/>
              <a:t>Bootstrap</a:t>
            </a:r>
            <a:r>
              <a:rPr lang="en-US" sz="1800" dirty="0"/>
              <a:t> and </a:t>
            </a:r>
            <a:r>
              <a:rPr lang="en-US" sz="1800" b="1" u="sng" dirty="0"/>
              <a:t>TypeScript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6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78"/>
    </mc:Choice>
    <mc:Fallback xmlns="">
      <p:transition spd="slow" advTm="2813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Cloud Hosting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also many very good cloud hosting services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Amazon AWS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Microsoft Azure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Google App Engine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cloud9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GoDaddy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Microsoft Azure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9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Agile Manifesto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 on Fox Chapter 2 and Fox Preface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Expectations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6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13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Scrum Team chapter review on Fox Chapter 2 and Fox Preface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to complete Quiz 1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The Agile Manifesto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Individuals and interactions over processes and tools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Working software over comprehensive documentation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Customer collaboration over contract negotiation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Responding to change over following a plan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That is, while there is value in the items on the right, we value the items on the left more.”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The Agile Manifesto – The Flip Side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4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At fist glance The Agile Manifesto is very development team centric. However, successful agile are expected to make important commitments as well: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The rules (rituals) that we do have… we WILL follow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we make commitments, we will live up to those commitments </a:t>
            </a:r>
            <a:r>
              <a:rPr lang="en-US" sz="2000" u="sng" dirty="0"/>
              <a:t>as a team</a:t>
            </a:r>
            <a:r>
              <a:rPr lang="en-US" sz="2000" dirty="0"/>
              <a:t> (“No winners on a losing team, and no losers on a winning team”)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create, demo, and release working software/products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actively and voluntarily play important roles on our team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utilize practical processes, tools, documentation, and planning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responsive and continuously improve (Retrospectives)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transparent with how WE work and share our information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6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 Agile Manifesto – The Flip Side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 fist glance The Agile Manifesto is very development team centric. However, successful agile are expected to make important commitments as well:</a:t>
            </a:r>
          </a:p>
          <a:p>
            <a:pPr marL="171450" indent="-171450"/>
            <a:r>
              <a:rPr lang="en-US" sz="2000" dirty="0"/>
              <a:t>We will actively and voluntarily play important roles on our team</a:t>
            </a:r>
          </a:p>
          <a:p>
            <a:pPr marL="171450" indent="-171450"/>
            <a:r>
              <a:rPr lang="en-US" sz="2000" dirty="0"/>
              <a:t>The rules (rituals) that we do have… we WILL follow</a:t>
            </a:r>
          </a:p>
          <a:p>
            <a:pPr marL="171450" indent="-171450"/>
            <a:r>
              <a:rPr lang="en-US" sz="2000" dirty="0"/>
              <a:t>We will create, demo, and release working software/products</a:t>
            </a:r>
          </a:p>
          <a:p>
            <a:pPr marL="171450" indent="-171450"/>
            <a:r>
              <a:rPr lang="en-US" sz="2000" dirty="0"/>
              <a:t>We will utilize practical processes, tools, documentation, and planning</a:t>
            </a:r>
          </a:p>
          <a:p>
            <a:pPr marL="171450" indent="-171450"/>
            <a:r>
              <a:rPr lang="en-US" sz="2000" dirty="0"/>
              <a:t>When we make commitments, we will live up to those commitments as a team (“No winners on a losing team, and no losers on a winning team”)</a:t>
            </a:r>
          </a:p>
          <a:p>
            <a:pPr marL="171450" indent="-171450"/>
            <a:r>
              <a:rPr lang="en-US" sz="2000" dirty="0"/>
              <a:t>We will be responsive and continuously improve (Retrospectives)</a:t>
            </a:r>
          </a:p>
          <a:p>
            <a:pPr marL="171450" indent="-171450"/>
            <a:r>
              <a:rPr lang="en-US" sz="2000" dirty="0"/>
              <a:t>We will be transparent with how WE work and share our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22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Fox Chapter 2 plus Preface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Authors’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Our SaaS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REST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1079</Words>
  <Application>Microsoft Macintosh PowerPoint</Application>
  <PresentationFormat>Widescreen</PresentationFormat>
  <Paragraphs>127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&amp; Announcements</vt:lpstr>
      <vt:lpstr>PowerPoint Presentation</vt:lpstr>
      <vt:lpstr>The Agile Manifesto</vt:lpstr>
      <vt:lpstr>The Agile Manifesto – The Flip Side</vt:lpstr>
      <vt:lpstr>The Agile Manifesto – The Flip Side</vt:lpstr>
      <vt:lpstr>Scrum Team Fox Chapter 2 plus Preface Discussion</vt:lpstr>
      <vt:lpstr>Prework For Next Class</vt:lpstr>
      <vt:lpstr>Quiz Expectations</vt:lpstr>
      <vt:lpstr>PowerPoint Presentation</vt:lpstr>
      <vt:lpstr>End of Session</vt:lpstr>
      <vt:lpstr>Architecture and Tool Choices </vt:lpstr>
      <vt:lpstr>Cloud Hosting Choices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357</cp:revision>
  <dcterms:created xsi:type="dcterms:W3CDTF">2020-08-26T19:34:34Z</dcterms:created>
  <dcterms:modified xsi:type="dcterms:W3CDTF">2021-01-26T03:33:02Z</dcterms:modified>
</cp:coreProperties>
</file>