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1105" r:id="rId2"/>
    <p:sldId id="1202" r:id="rId3"/>
    <p:sldId id="1106" r:id="rId4"/>
    <p:sldId id="1155" r:id="rId5"/>
    <p:sldId id="1213" r:id="rId6"/>
    <p:sldId id="1214" r:id="rId7"/>
    <p:sldId id="1174" r:id="rId8"/>
    <p:sldId id="1218" r:id="rId9"/>
    <p:sldId id="1219" r:id="rId10"/>
    <p:sldId id="1220" r:id="rId11"/>
    <p:sldId id="1217" r:id="rId12"/>
    <p:sldId id="1221" r:id="rId13"/>
    <p:sldId id="1222" r:id="rId14"/>
    <p:sldId id="1223" r:id="rId15"/>
    <p:sldId id="1224" r:id="rId16"/>
    <p:sldId id="1208" r:id="rId17"/>
    <p:sldId id="1054" r:id="rId18"/>
    <p:sldId id="1203" r:id="rId19"/>
    <p:sldId id="1111" r:id="rId20"/>
    <p:sldId id="1204" r:id="rId21"/>
    <p:sldId id="1059" r:id="rId22"/>
    <p:sldId id="1118" r:id="rId23"/>
    <p:sldId id="1101" r:id="rId24"/>
    <p:sldId id="1121" r:id="rId25"/>
    <p:sldId id="1205" r:id="rId26"/>
    <p:sldId id="114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82449"/>
  </p:normalViewPr>
  <p:slideViewPr>
    <p:cSldViewPr snapToGrid="0" snapToObjects="1">
      <p:cViewPr varScale="1">
        <p:scale>
          <a:sx n="127" d="100"/>
          <a:sy n="127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7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s?q=software%20engineer&amp;l=60148&amp;radius=25&amp;vjk=bdecf0e3a90f395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7038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427799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2E31C-77B6-814C-A31F-CFE841AA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85900"/>
            <a:ext cx="9334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8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205896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and 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Lab 1 one more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Something else?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can I help you with getting sprint 1 assignments complete?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2786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6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Discuss topic(s) while the presenter summarizes the 3 to 5 most import items discussed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600" dirty="0"/>
              <a:t>“Application Architectures and Databases – Part 1”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45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Monday, November 30th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(Please try to keep demos to 2-3 minutes each)</a:t>
            </a:r>
          </a:p>
        </p:txBody>
      </p:sp>
    </p:spTree>
    <p:extLst>
      <p:ext uri="{BB962C8B-B14F-4D97-AF65-F5344CB8AC3E}">
        <p14:creationId xmlns:p14="http://schemas.microsoft.com/office/powerpoint/2010/main" val="328045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11414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i="1" dirty="0">
                <a:latin typeface="+mj-lt"/>
              </a:rPr>
              <a:t>I will be grading all demos from sprints 1 through 5. </a:t>
            </a:r>
          </a:p>
        </p:txBody>
      </p:sp>
    </p:spTree>
    <p:extLst>
      <p:ext uri="{BB962C8B-B14F-4D97-AF65-F5344CB8AC3E}">
        <p14:creationId xmlns:p14="http://schemas.microsoft.com/office/powerpoint/2010/main" val="21425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in 12 (to 28)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24753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** As necessary update your final project progress (16 minutes) **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capture notes URLs to JSON files (8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submits exact copy of the notes into their individual discussion board (1 minute)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 (1 minute)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2200" u="sng" dirty="0"/>
              <a:t>Required Format: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Discussion 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Product: Andrew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Team Participants: Eric Pogue (note taker), Chanda Rubin (presenter), and Ted Danson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Final Project Stories &amp; Progress: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1.1 (Epic 1/Story1): As a college instructor, I would like to see a page that represents a multiple choice question, so that start working on my questions. (3sp)... complete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Story 1.2: As a student, I would like how I answer a multiple choice question, so that I can provide feedback on improvements. (3sp)... committed in sprint 2 but only complete one-third of the story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F6B63-6DD8-9C4F-A430-C7E5FB6C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34" y="1358536"/>
            <a:ext cx="10514266" cy="1908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7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sprint 1 and identifies questions or concerns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254545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“Azure Functions with VS Code and JavaScript”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Programming Together with 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“React On Azure”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Sprint 3 Planning</a:t>
            </a:r>
          </a:p>
          <a:p>
            <a:pPr marL="0" indent="0" algn="ctr">
              <a:buNone/>
            </a:pPr>
            <a:endParaRPr lang="en-US" sz="3200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Or </a:t>
            </a:r>
            <a:r>
              <a:rPr lang="en-US" sz="3200" dirty="0" err="1">
                <a:latin typeface="+mj-lt"/>
              </a:rPr>
              <a:t>QuizMaster</a:t>
            </a:r>
            <a:r>
              <a:rPr lang="en-US" sz="3200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9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Development Job Openings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Graduation Application Reminder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and Programming Together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Software Development Job Openings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[link]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7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18786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44560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1064</Words>
  <Application>Microsoft Macintosh PowerPoint</Application>
  <PresentationFormat>Widescreen</PresentationFormat>
  <Paragraphs>153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Friendly Conversation Topic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Scrum Process – Sprint Retrospective</vt:lpstr>
      <vt:lpstr>PowerPoint Presentation</vt:lpstr>
      <vt:lpstr>PowerPoint Presentation</vt:lpstr>
      <vt:lpstr>Prework For Next Class</vt:lpstr>
      <vt:lpstr>Lab and Programming Together</vt:lpstr>
      <vt:lpstr>End of Session</vt:lpstr>
      <vt:lpstr>Backup Slides</vt:lpstr>
      <vt:lpstr>Scrum Team Chapter Discussion </vt:lpstr>
      <vt:lpstr>Scrum Team Discussion </vt:lpstr>
      <vt:lpstr>PowerPoint Presentation</vt:lpstr>
      <vt:lpstr>PowerPoint Presentation</vt:lpstr>
      <vt:lpstr>PowerPoint Presentation</vt:lpstr>
      <vt:lpstr>Scrum Team Discussion Board in 12 (to 28) minutes</vt:lpstr>
      <vt:lpstr>Scrum Team Sprint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369</cp:revision>
  <dcterms:created xsi:type="dcterms:W3CDTF">2020-08-26T19:34:34Z</dcterms:created>
  <dcterms:modified xsi:type="dcterms:W3CDTF">2021-01-29T17:41:10Z</dcterms:modified>
</cp:coreProperties>
</file>