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105" r:id="rId2"/>
    <p:sldId id="1202" r:id="rId3"/>
    <p:sldId id="1106" r:id="rId4"/>
    <p:sldId id="1155" r:id="rId5"/>
    <p:sldId id="1213" r:id="rId6"/>
    <p:sldId id="1214" r:id="rId7"/>
    <p:sldId id="1174" r:id="rId8"/>
    <p:sldId id="1218" r:id="rId9"/>
    <p:sldId id="1219" r:id="rId10"/>
    <p:sldId id="1220" r:id="rId11"/>
    <p:sldId id="1217" r:id="rId12"/>
    <p:sldId id="1221" r:id="rId13"/>
    <p:sldId id="1222" r:id="rId14"/>
    <p:sldId id="1223" r:id="rId15"/>
    <p:sldId id="1224" r:id="rId16"/>
    <p:sldId id="1225" r:id="rId17"/>
    <p:sldId id="1054" r:id="rId18"/>
    <p:sldId id="12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s?q=software%20engineer&amp;l=60148&amp;radius=25&amp;vjk=bdecf0e3a90f395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93115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26036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2E31C-77B6-814C-A31F-CFE841AA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85900"/>
            <a:ext cx="9334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7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Monday: Be prepared for Sprint 2 Planning Monday</a:t>
            </a:r>
          </a:p>
          <a:p>
            <a:pPr marL="0" indent="0">
              <a:buNone/>
            </a:pPr>
            <a:r>
              <a:rPr lang="en-US" sz="2000" dirty="0"/>
              <a:t>Wednesday: Be prepared for Sprint 1 Demos, Sprint 1 Retrospective</a:t>
            </a:r>
          </a:p>
        </p:txBody>
      </p:sp>
    </p:spTree>
    <p:extLst>
      <p:ext uri="{BB962C8B-B14F-4D97-AF65-F5344CB8AC3E}">
        <p14:creationId xmlns:p14="http://schemas.microsoft.com/office/powerpoint/2010/main" val="7576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and 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Lab 1 one more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Programming Together with: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Terminal (MacOS) or PowerShell (Windows),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</a:t>
            </a:r>
            <a:r>
              <a:rPr lang="en-US" sz="2000" dirty="0" err="1"/>
              <a:t>pwd</a:t>
            </a:r>
            <a:r>
              <a:rPr lang="en-US" sz="2000" dirty="0"/>
              <a:t>, cd, and 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(Finder or File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Something else?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can I best help you complete your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93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Discuss Learning Java, 5</a:t>
            </a:r>
            <a:r>
              <a:rPr lang="en-US" sz="4400" baseline="30000" dirty="0"/>
              <a:t>th</a:t>
            </a:r>
            <a:r>
              <a:rPr lang="en-US" sz="4400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61101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in anticipation of future need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Development Job Openings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Graduation Application Reminder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and Programming Together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Software Development Job Openings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[link]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6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Sprint Demos</a:t>
            </a:r>
          </a:p>
        </p:txBody>
      </p:sp>
    </p:spTree>
    <p:extLst>
      <p:ext uri="{BB962C8B-B14F-4D97-AF65-F5344CB8AC3E}">
        <p14:creationId xmlns:p14="http://schemas.microsoft.com/office/powerpoint/2010/main" val="288154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28558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575</Words>
  <Application>Microsoft Macintosh PowerPoint</Application>
  <PresentationFormat>Widescreen</PresentationFormat>
  <Paragraphs>90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Friendly Conversation Topic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Scrum Process – Sprint Retrospective</vt:lpstr>
      <vt:lpstr>PowerPoint Presentation</vt:lpstr>
      <vt:lpstr>PowerPoint Presentation</vt:lpstr>
      <vt:lpstr>Prework For Next Class</vt:lpstr>
      <vt:lpstr>Lab and Programming Together</vt:lpstr>
      <vt:lpstr>End of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362</cp:revision>
  <dcterms:created xsi:type="dcterms:W3CDTF">2020-08-26T19:34:34Z</dcterms:created>
  <dcterms:modified xsi:type="dcterms:W3CDTF">2021-01-29T17:40:56Z</dcterms:modified>
</cp:coreProperties>
</file>