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105" r:id="rId2"/>
    <p:sldId id="1202" r:id="rId3"/>
    <p:sldId id="1106" r:id="rId4"/>
    <p:sldId id="1155" r:id="rId5"/>
    <p:sldId id="1197" r:id="rId6"/>
    <p:sldId id="992" r:id="rId7"/>
    <p:sldId id="1115" r:id="rId8"/>
    <p:sldId id="666" r:id="rId9"/>
    <p:sldId id="1129" r:id="rId10"/>
    <p:sldId id="1128" r:id="rId11"/>
    <p:sldId id="1114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2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Scrum Team Sprint 2 Planning Review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50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Everything is due Sunday!</a:t>
            </a:r>
          </a:p>
          <a:p>
            <a:endParaRPr lang="en-US" sz="2000" dirty="0"/>
          </a:p>
          <a:p>
            <a:r>
              <a:rPr lang="en-US" sz="2000" dirty="0"/>
              <a:t>Be prepared for Sprint 2 Planning Monday</a:t>
            </a:r>
          </a:p>
          <a:p>
            <a:r>
              <a:rPr lang="en-US" sz="2000" dirty="0"/>
              <a:t>Be prepared for Sprint 1 Demos, Sprint 1 Retrospective on Wednesday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1 with sprint 2 including Discussion 2, Quiz 2, Lab 2, and Reflection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attempt our first Scrum Team Discussion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be a little easier since we are not missing the first Monday of the sprint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8601</TotalTime>
  <Words>395</Words>
  <Application>Microsoft Macintosh PowerPoint</Application>
  <PresentationFormat>Widescreen</PresentationFormat>
  <Paragraphs>61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373</cp:revision>
  <dcterms:created xsi:type="dcterms:W3CDTF">2020-08-26T19:34:34Z</dcterms:created>
  <dcterms:modified xsi:type="dcterms:W3CDTF">2021-02-01T16:13:16Z</dcterms:modified>
</cp:coreProperties>
</file>