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05" r:id="rId2"/>
    <p:sldId id="1106" r:id="rId3"/>
    <p:sldId id="1155" r:id="rId4"/>
    <p:sldId id="1197" r:id="rId5"/>
    <p:sldId id="1118" r:id="rId6"/>
    <p:sldId id="1174" r:id="rId7"/>
    <p:sldId id="1156" r:id="rId8"/>
    <p:sldId id="1157" r:id="rId9"/>
    <p:sldId id="1221" r:id="rId10"/>
    <p:sldId id="1101" r:id="rId11"/>
    <p:sldId id="1220" r:id="rId12"/>
    <p:sldId id="1219" r:id="rId13"/>
    <p:sldId id="1223" r:id="rId14"/>
    <p:sldId id="1139" r:id="rId15"/>
    <p:sldId id="992" r:id="rId16"/>
    <p:sldId id="1115" r:id="rId17"/>
    <p:sldId id="666" r:id="rId18"/>
    <p:sldId id="1224" r:id="rId19"/>
    <p:sldId id="1225" r:id="rId20"/>
    <p:sldId id="1226" r:id="rId21"/>
    <p:sldId id="1129" r:id="rId22"/>
    <p:sldId id="1128" r:id="rId23"/>
    <p:sldId id="1114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82379"/>
  </p:normalViewPr>
  <p:slideViewPr>
    <p:cSldViewPr snapToGrid="0" snapToObjects="1">
      <p:cViewPr varScale="1">
        <p:scale>
          <a:sx n="131" d="100"/>
          <a:sy n="131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28089"/>
              </p:ext>
            </p:extLst>
          </p:nvPr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Wow! I’ve never seen a sprint 1 with these kinds of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feel about scrum team submissions which are scheduled for Thursday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Completely new programming assignment for sprint 2 which will likely need your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also the first time I am utilizing private GitHub repositories for submitting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discussion on Thursday</a:t>
            </a:r>
          </a:p>
        </p:txBody>
      </p:sp>
    </p:spTree>
    <p:extLst>
      <p:ext uri="{BB962C8B-B14F-4D97-AF65-F5344CB8AC3E}">
        <p14:creationId xmlns:p14="http://schemas.microsoft.com/office/powerpoint/2010/main" val="427163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Product Backlog to Sprint Backlog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Object-Oriented Programming Patterns</a:t>
            </a:r>
          </a:p>
          <a:p>
            <a:pPr marL="0" indent="0">
              <a:buNone/>
            </a:pPr>
            <a:r>
              <a:rPr lang="en-US" sz="2000" dirty="0"/>
              <a:t>Be prepared for some programming together time focused on  “Website Creation with GitHub and Microsoft Azure - 2020 Supplemental Edition” 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 focusing on “Coding Standards Validator”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Scrum Team Sprint 2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1 Demos, Sprint 1 Retrospective, and Sprint 2 Planning next class.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769</Words>
  <Application>Microsoft Macintosh PowerPoint</Application>
  <PresentationFormat>Widescreen</PresentationFormat>
  <Paragraphs>115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Microsoft Excel Worksheet</vt:lpstr>
      <vt:lpstr>Class Session Check List</vt:lpstr>
      <vt:lpstr>Class Session Check List</vt:lpstr>
      <vt:lpstr>PowerPoint Presentation</vt:lpstr>
      <vt:lpstr>Prework &amp; 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376</cp:revision>
  <dcterms:created xsi:type="dcterms:W3CDTF">2020-08-26T19:34:34Z</dcterms:created>
  <dcterms:modified xsi:type="dcterms:W3CDTF">2021-02-01T16:37:11Z</dcterms:modified>
</cp:coreProperties>
</file>