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349" r:id="rId2"/>
    <p:sldId id="1509" r:id="rId3"/>
    <p:sldId id="1549" r:id="rId4"/>
    <p:sldId id="1646" r:id="rId5"/>
    <p:sldId id="1574" r:id="rId6"/>
    <p:sldId id="1575" r:id="rId7"/>
    <p:sldId id="1576" r:id="rId8"/>
    <p:sldId id="1577" r:id="rId9"/>
    <p:sldId id="1578" r:id="rId10"/>
    <p:sldId id="1579" r:id="rId11"/>
    <p:sldId id="1583" r:id="rId12"/>
    <p:sldId id="1580" r:id="rId13"/>
    <p:sldId id="1581" r:id="rId14"/>
    <p:sldId id="1529" r:id="rId15"/>
    <p:sldId id="1527" r:id="rId16"/>
    <p:sldId id="1582" r:id="rId17"/>
    <p:sldId id="1476" r:id="rId18"/>
    <p:sldId id="1648" r:id="rId19"/>
    <p:sldId id="1649" r:id="rId20"/>
    <p:sldId id="10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6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80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127599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Popular Demand Demo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Mohammad </a:t>
            </a:r>
            <a:r>
              <a:rPr lang="en-US" sz="2000" dirty="0" err="1"/>
              <a:t>Alabed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Diya Patel</a:t>
            </a:r>
          </a:p>
        </p:txBody>
      </p:sp>
    </p:spTree>
    <p:extLst>
      <p:ext uri="{BB962C8B-B14F-4D97-AF65-F5344CB8AC3E}">
        <p14:creationId xmlns:p14="http://schemas.microsoft.com/office/powerpoint/2010/main" val="45837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39055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/>
              <a:t>Submission Percentage</a:t>
            </a:r>
            <a:endParaRPr lang="en-US" sz="36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625344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5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Is that perfection I hear! Great job turning in assignments!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Big shoutout to Vince!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29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(Abbreviated)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  <a:p>
            <a:pPr marL="0" indent="0">
              <a:buNone/>
            </a:pPr>
            <a:r>
              <a:rPr lang="en-US" sz="2000" b="1" i="1" dirty="0"/>
              <a:t>What can we do to celebrate our perfectness?!?!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8289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r>
              <a:rPr lang="en-US" sz="2000" dirty="0"/>
              <a:t>Be prepared for Cloud Computing and Map Reduce</a:t>
            </a:r>
          </a:p>
          <a:p>
            <a:pPr marL="0" indent="0">
              <a:buNone/>
            </a:pPr>
            <a:r>
              <a:rPr lang="en-US" sz="2000" dirty="0"/>
              <a:t>Be prepared for </a:t>
            </a:r>
            <a:r>
              <a:rPr lang="en-US" sz="2000"/>
              <a:t>Quiz 7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497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6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49789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Monday please be a couple of minutes early to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Have a great holiday!</a:t>
            </a:r>
          </a:p>
        </p:txBody>
      </p:sp>
    </p:spTree>
    <p:extLst>
      <p:ext uri="{BB962C8B-B14F-4D97-AF65-F5344CB8AC3E}">
        <p14:creationId xmlns:p14="http://schemas.microsoft.com/office/powerpoint/2010/main" val="31926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57442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82767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59762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82840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10676</TotalTime>
  <Words>628</Words>
  <Application>Microsoft Macintosh PowerPoint</Application>
  <PresentationFormat>Widescreen</PresentationFormat>
  <Paragraphs>130</Paragraphs>
  <Slides>20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 For Next Class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Popular Demand Demo Requests</vt:lpstr>
      <vt:lpstr>PowerPoint Presentation</vt:lpstr>
      <vt:lpstr>Scrum Process – Sprint Retrospective</vt:lpstr>
      <vt:lpstr>Submission Percentage</vt:lpstr>
      <vt:lpstr>Class Retrospective</vt:lpstr>
      <vt:lpstr>Scrum Team Retrospective </vt:lpstr>
      <vt:lpstr>Scrum Team Retrospective (Abbreviated) </vt:lpstr>
      <vt:lpstr>Discussion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427</cp:revision>
  <dcterms:created xsi:type="dcterms:W3CDTF">2020-08-26T19:34:34Z</dcterms:created>
  <dcterms:modified xsi:type="dcterms:W3CDTF">2021-11-29T22:01:46Z</dcterms:modified>
</cp:coreProperties>
</file>