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1349" r:id="rId2"/>
    <p:sldId id="1509" r:id="rId3"/>
    <p:sldId id="1630" r:id="rId4"/>
    <p:sldId id="1629" r:id="rId5"/>
    <p:sldId id="1632" r:id="rId6"/>
    <p:sldId id="1633" r:id="rId7"/>
    <p:sldId id="1635" r:id="rId8"/>
    <p:sldId id="1470" r:id="rId9"/>
    <p:sldId id="1654" r:id="rId10"/>
    <p:sldId id="1446" r:id="rId11"/>
    <p:sldId id="1634" r:id="rId12"/>
    <p:sldId id="105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59"/>
    <p:restoredTop sz="82561"/>
  </p:normalViewPr>
  <p:slideViewPr>
    <p:cSldViewPr snapToGrid="0" snapToObjects="1">
      <p:cViewPr varScale="1">
        <p:scale>
          <a:sx n="131" d="100"/>
          <a:sy n="131" d="100"/>
        </p:scale>
        <p:origin x="2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98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85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8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3600" dirty="0"/>
              <a:t>A sincere attempt of the quiz is due </a:t>
            </a:r>
          </a:p>
          <a:p>
            <a:pPr marL="0" indent="0" algn="ctr">
              <a:buNone/>
            </a:pPr>
            <a:r>
              <a:rPr lang="en-US" sz="3600" dirty="0"/>
              <a:t>before you leave class today.</a:t>
            </a:r>
          </a:p>
        </p:txBody>
      </p:sp>
    </p:spTree>
    <p:extLst>
      <p:ext uri="{BB962C8B-B14F-4D97-AF65-F5344CB8AC3E}">
        <p14:creationId xmlns:p14="http://schemas.microsoft.com/office/powerpoint/2010/main" val="365565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DB567C-4F67-B84C-A958-49857F58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4089081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Presentation Schedule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Submit Final Project Presentation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Presentations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Thank you!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8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57954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Be ready for Quiz 8 on Friday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28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DB567C-4F67-B84C-A958-49857F58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Final Project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Presentation Schedule</a:t>
            </a:r>
          </a:p>
        </p:txBody>
      </p:sp>
    </p:spTree>
    <p:extLst>
      <p:ext uri="{BB962C8B-B14F-4D97-AF65-F5344CB8AC3E}">
        <p14:creationId xmlns:p14="http://schemas.microsoft.com/office/powerpoint/2010/main" val="207212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DB567C-4F67-B84C-A958-49857F58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Submit Final Project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Presentation Assignment</a:t>
            </a:r>
          </a:p>
        </p:txBody>
      </p:sp>
    </p:spTree>
    <p:extLst>
      <p:ext uri="{BB962C8B-B14F-4D97-AF65-F5344CB8AC3E}">
        <p14:creationId xmlns:p14="http://schemas.microsoft.com/office/powerpoint/2010/main" val="178741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DB567C-4F67-B84C-A958-49857F58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Final Project Presentations</a:t>
            </a:r>
          </a:p>
        </p:txBody>
      </p:sp>
    </p:spTree>
    <p:extLst>
      <p:ext uri="{BB962C8B-B14F-4D97-AF65-F5344CB8AC3E}">
        <p14:creationId xmlns:p14="http://schemas.microsoft.com/office/powerpoint/2010/main" val="226786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DB567C-4F67-B84C-A958-49857F58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99937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Review Schedule</a:t>
            </a:r>
          </a:p>
          <a:p>
            <a:pPr marL="0" indent="0">
              <a:buNone/>
            </a:pPr>
            <a:r>
              <a:rPr lang="en-US" sz="2000" b="1" i="1" dirty="0"/>
              <a:t>Everything is due </a:t>
            </a:r>
            <a:r>
              <a:rPr lang="en-US" sz="2000" b="1" i="1" u="sng" dirty="0"/>
              <a:t>Thursday</a:t>
            </a:r>
            <a:r>
              <a:rPr lang="en-US" sz="2000" b="1" i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11287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10849</TotalTime>
  <Words>229</Words>
  <Application>Microsoft Macintosh PowerPoint</Application>
  <PresentationFormat>Widescreen</PresentationFormat>
  <Paragraphs>50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 For Next Class</vt:lpstr>
      <vt:lpstr>PowerPoint Presentation</vt:lpstr>
      <vt:lpstr>PowerPoint Presentation</vt:lpstr>
      <vt:lpstr>PowerPoint Presentation</vt:lpstr>
      <vt:lpstr>PowerPoint Presentation</vt:lpstr>
      <vt:lpstr>Prework For Next Class</vt:lpstr>
      <vt:lpstr>PowerPoint Presentation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435</cp:revision>
  <dcterms:created xsi:type="dcterms:W3CDTF">2020-08-26T19:34:34Z</dcterms:created>
  <dcterms:modified xsi:type="dcterms:W3CDTF">2021-12-10T21:15:08Z</dcterms:modified>
</cp:coreProperties>
</file>