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509" r:id="rId3"/>
    <p:sldId id="1256" r:id="rId4"/>
    <p:sldId id="1521" r:id="rId5"/>
    <p:sldId id="1513" r:id="rId6"/>
    <p:sldId id="1523" r:id="rId7"/>
    <p:sldId id="1522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9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2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Your demo should be 2 to 5 minutes and should include most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Introduce yourself and your application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 and 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 and explain how it is organized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the research and implementation of the most challenging features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what else do you intend to implement by the end of the day Thursday 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should have already submitted your Presentation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C02C4-1793-7247-90BC-35F0B9CA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789"/>
            <a:ext cx="10515600" cy="596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Project Presentations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0FD9C-A6F8-244E-A53B-70AF76466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49" y="1957692"/>
            <a:ext cx="10761072" cy="42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3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C02C4-1793-7247-90BC-35F0B9CA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789"/>
            <a:ext cx="10515600" cy="596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Project Presentations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7911-6C50-BF46-9790-A024D941E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31" y="2292110"/>
            <a:ext cx="10486769" cy="34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10CFB7-D864-8B4E-857F-398DEDD6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u="sng" dirty="0">
                <a:latin typeface="+mj-lt"/>
              </a:rPr>
              <a:t>Thank You</a:t>
            </a:r>
            <a:r>
              <a:rPr lang="en-US" sz="4400" dirty="0">
                <a:latin typeface="+mj-lt"/>
              </a:rPr>
              <a:t> and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Have A Wonderful Holiday!</a:t>
            </a:r>
          </a:p>
        </p:txBody>
      </p:sp>
    </p:spTree>
    <p:extLst>
      <p:ext uri="{BB962C8B-B14F-4D97-AF65-F5344CB8AC3E}">
        <p14:creationId xmlns:p14="http://schemas.microsoft.com/office/powerpoint/2010/main" val="38864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11586</TotalTime>
  <Words>255</Words>
  <Application>Microsoft Macintosh PowerPoint</Application>
  <PresentationFormat>Widescreen</PresentationFormat>
  <Paragraphs>48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Presentation Guidelines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444</cp:revision>
  <dcterms:created xsi:type="dcterms:W3CDTF">2020-08-26T19:34:34Z</dcterms:created>
  <dcterms:modified xsi:type="dcterms:W3CDTF">2021-12-17T15:12:11Z</dcterms:modified>
</cp:coreProperties>
</file>