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349" r:id="rId2"/>
    <p:sldId id="1574" r:id="rId3"/>
    <p:sldId id="1509" r:id="rId4"/>
    <p:sldId id="1256" r:id="rId5"/>
    <p:sldId id="1511" r:id="rId6"/>
    <p:sldId id="1521" r:id="rId7"/>
    <p:sldId id="1513" r:id="rId8"/>
    <p:sldId id="1524" r:id="rId9"/>
    <p:sldId id="1522" r:id="rId10"/>
    <p:sldId id="1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39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0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71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6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pic>
        <p:nvPicPr>
          <p:cNvPr id="3074" name="Picture 2" descr="0914 Colorful Balloons For Birthday Celebrations Stock Photo | PowerPoint  Templates Designs | PPT Slide Examples | Presentation Outline">
            <a:extLst>
              <a:ext uri="{FF2B5EF4-FFF2-40B4-BE49-F238E27FC236}">
                <a16:creationId xmlns:a16="http://schemas.microsoft.com/office/drawing/2014/main" id="{1B85A2FC-6FB5-BC4A-991A-58A3D955F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206"/>
          <a:stretch/>
        </p:blipFill>
        <p:spPr bwMode="auto">
          <a:xfrm>
            <a:off x="751020" y="1169687"/>
            <a:ext cx="10828882" cy="56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E45E9F-F45E-7748-89CD-B5C16477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661" y="3848792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Food!</a:t>
            </a:r>
          </a:p>
        </p:txBody>
      </p:sp>
    </p:spTree>
    <p:extLst>
      <p:ext uri="{BB962C8B-B14F-4D97-AF65-F5344CB8AC3E}">
        <p14:creationId xmlns:p14="http://schemas.microsoft.com/office/powerpoint/2010/main" val="264409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8"/>
            <a:ext cx="10515600" cy="27363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Thank you!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Final Project Presentations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70FB51-60F2-4745-ACDF-CBD96ADDEFB7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66193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10CFB7-D864-8B4E-857F-398DEDD6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6168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Your demo should be 3 to 5 per team member minutes and should include an overview and a presentation from each team member: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Introduce your team, yourself, and your product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Each person should present application features that they developed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feature running and 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 and explain how it is organized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the research and implementation of the most challenging features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Discuss what else do you intend to implement by the end of the day Thursday </a:t>
            </a:r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should have already submitted your Presentation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C02C4-1793-7247-90BC-35F0B9CA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789"/>
            <a:ext cx="10515600" cy="596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Final Project Presentations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E2BF9-52E9-054A-99DF-3BEB5FEFB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81" y="2072763"/>
            <a:ext cx="10554691" cy="385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3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10CFB7-D864-8B4E-857F-398DEDD6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Everything is due Thursday</a:t>
            </a:r>
          </a:p>
        </p:txBody>
      </p:sp>
    </p:spTree>
    <p:extLst>
      <p:ext uri="{BB962C8B-B14F-4D97-AF65-F5344CB8AC3E}">
        <p14:creationId xmlns:p14="http://schemas.microsoft.com/office/powerpoint/2010/main" val="127100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10CFB7-D864-8B4E-857F-398DEDD6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Have A Wonderful Holiday!</a:t>
            </a:r>
          </a:p>
        </p:txBody>
      </p:sp>
    </p:spTree>
    <p:extLst>
      <p:ext uri="{BB962C8B-B14F-4D97-AF65-F5344CB8AC3E}">
        <p14:creationId xmlns:p14="http://schemas.microsoft.com/office/powerpoint/2010/main" val="388646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12503</TotalTime>
  <Words>287</Words>
  <Application>Microsoft Macintosh PowerPoint</Application>
  <PresentationFormat>Widescreen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Preflight Check List</vt:lpstr>
      <vt:lpstr>Preflight Check List</vt:lpstr>
      <vt:lpstr>Recordings</vt:lpstr>
      <vt:lpstr>PowerPoint Presentation</vt:lpstr>
      <vt:lpstr>PowerPoint Presentation</vt:lpstr>
      <vt:lpstr>Presentation Guidelines</vt:lpstr>
      <vt:lpstr>PowerPoint Presentation</vt:lpstr>
      <vt:lpstr>PowerPoint Presentation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454</cp:revision>
  <dcterms:created xsi:type="dcterms:W3CDTF">2020-08-26T19:34:34Z</dcterms:created>
  <dcterms:modified xsi:type="dcterms:W3CDTF">2021-12-13T21:28:24Z</dcterms:modified>
</cp:coreProperties>
</file>