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349" r:id="rId2"/>
    <p:sldId id="1437" r:id="rId3"/>
    <p:sldId id="1467" r:id="rId4"/>
    <p:sldId id="1479" r:id="rId5"/>
    <p:sldId id="1480" r:id="rId6"/>
    <p:sldId id="1118" r:id="rId7"/>
    <p:sldId id="1101" r:id="rId8"/>
    <p:sldId id="1481" r:id="rId9"/>
    <p:sldId id="1346" r:id="rId10"/>
    <p:sldId id="1128" r:id="rId11"/>
    <p:sldId id="1483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4"/>
    <p:restoredTop sz="82506"/>
  </p:normalViewPr>
  <p:slideViewPr>
    <p:cSldViewPr snapToGrid="0" snapToObjects="1">
      <p:cViewPr varScale="1">
        <p:scale>
          <a:sx n="130" d="100"/>
          <a:sy n="130" d="100"/>
        </p:scale>
        <p:origin x="1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5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71126/what-is-cicd-continuous-integration-and-continuous-delivery-explained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tatic-web-apps/" TargetMode="External"/><Relationship Id="rId4" Type="http://schemas.openxmlformats.org/officeDocument/2006/relationships/hyperlink" Target="https://github.com/EricJPogue/cpsc-example-cod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Review of FOX Chapters 3 through 5 and plus A.6 and A.7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Lab: Azure Web Applications with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</a:t>
            </a:r>
            <a:r>
              <a:rPr lang="en-US" sz="2000" dirty="0">
                <a:hlinkClick r:id="rId3"/>
              </a:rPr>
              <a:t>CI/CD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How would we create and Azure based web application while focusing on CI/CD?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Prerequisites include Git, GitHub, Azure, Web Browser, Finder, Terminal, and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Review our </a:t>
            </a:r>
            <a:r>
              <a:rPr lang="en-US" sz="2000" dirty="0">
                <a:hlinkClick r:id="rId4"/>
              </a:rPr>
              <a:t>example code</a:t>
            </a:r>
            <a:r>
              <a:rPr lang="en-US" sz="2000" dirty="0"/>
              <a:t> to find a suitable basic web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basic web application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an </a:t>
            </a:r>
            <a:r>
              <a:rPr lang="en-US" sz="2000" dirty="0">
                <a:hlinkClick r:id="rId5"/>
              </a:rPr>
              <a:t>Azure website</a:t>
            </a:r>
            <a:r>
              <a:rPr lang="en-US" sz="2000" dirty="0"/>
              <a:t> and link it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local Git repository with “git pull --no-edit” to update GitHub 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website, push changes, and review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Regularly update and test Azure website during development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292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Witron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Remaining Demos?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Saas Client Frameworks and FOX chapter 6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(as time allows)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 and actively working on activity 10 prior to next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Review of FOX chapter 6 Saas Client Framework</a:t>
            </a:r>
          </a:p>
          <a:p>
            <a:pPr marL="0" indent="0">
              <a:buNone/>
            </a:pPr>
            <a:r>
              <a:rPr lang="en-US" sz="2000" dirty="0"/>
              <a:t>Be prepared for Scrum Team Discussion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663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Witron Feedback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6547C-8847-6E40-89A5-9773DE30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62" y="1308516"/>
            <a:ext cx="9455675" cy="525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Remaining Sprint 1 Demos?</a:t>
            </a:r>
          </a:p>
        </p:txBody>
      </p:sp>
    </p:spTree>
    <p:extLst>
      <p:ext uri="{BB962C8B-B14F-4D97-AF65-F5344CB8AC3E}">
        <p14:creationId xmlns:p14="http://schemas.microsoft.com/office/powerpoint/2010/main" val="269207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5343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Sass Client Framework (FOX chapter 6)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</a:t>
            </a:r>
            <a:r>
              <a:rPr lang="en-US" sz="2000"/>
              <a:t>the topics </a:t>
            </a:r>
            <a:r>
              <a:rPr lang="en-US" sz="2000" dirty="0"/>
              <a:t>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JavaScript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AJAX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XML/JSON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Single-Page Web Applications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Angular, React, other single-page web application environments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does Jamstack fit?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</p:txBody>
      </p:sp>
    </p:spTree>
    <p:extLst>
      <p:ext uri="{BB962C8B-B14F-4D97-AF65-F5344CB8AC3E}">
        <p14:creationId xmlns:p14="http://schemas.microsoft.com/office/powerpoint/2010/main" val="244484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8434</TotalTime>
  <Words>491</Words>
  <Application>Microsoft Macintosh PowerPoint</Application>
  <PresentationFormat>Widescreen</PresentationFormat>
  <Paragraphs>84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Preflight Check List</vt:lpstr>
      <vt:lpstr>Recordings</vt:lpstr>
      <vt:lpstr>PowerPoint Presentation</vt:lpstr>
      <vt:lpstr>Prework</vt:lpstr>
      <vt:lpstr>Witron Feedback</vt:lpstr>
      <vt:lpstr>PowerPoint Presentation</vt:lpstr>
      <vt:lpstr>PowerPoint Presentation</vt:lpstr>
      <vt:lpstr>Review Sass Client Framework (FOX chapter 6) </vt:lpstr>
      <vt:lpstr>Discussion</vt:lpstr>
      <vt:lpstr>Prework For Next Class</vt:lpstr>
      <vt:lpstr>Lab: Azure Web Applications with CI/CD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375</cp:revision>
  <dcterms:created xsi:type="dcterms:W3CDTF">2020-08-26T19:34:34Z</dcterms:created>
  <dcterms:modified xsi:type="dcterms:W3CDTF">2021-09-16T20:12:48Z</dcterms:modified>
</cp:coreProperties>
</file>