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437" r:id="rId3"/>
    <p:sldId id="1486" r:id="rId4"/>
    <p:sldId id="1496" r:id="rId5"/>
    <p:sldId id="1229" r:id="rId6"/>
    <p:sldId id="1495" r:id="rId7"/>
    <p:sldId id="1497" r:id="rId8"/>
    <p:sldId id="1499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3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2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FOX Chapters 3 through 5 and plus A.6 and A.7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Review of FOX Chapters 3 through 5 and plus A.6 and A.7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42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FOX Chapters 3 through 5 and plus A.6 and A.7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Chapter 3 Introduction to Ruby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Chapter 4 Introduction to Rails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Chapter 5 Advanced Rails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A.6 Git and Version Control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A.7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ORM (Object-Relational-Mapper)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14</a:t>
            </a:r>
          </a:p>
          <a:p>
            <a:pPr marL="0" indent="0">
              <a:buNone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377447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Web Resume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6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87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8514</TotalTime>
  <Words>415</Words>
  <Application>Microsoft Macintosh PowerPoint</Application>
  <PresentationFormat>Widescreen</PresentationFormat>
  <Paragraphs>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Review FOX Chapters 3 through 5 and plus A.6 and A.7</vt:lpstr>
      <vt:lpstr>Prework For Next Class</vt:lpstr>
      <vt:lpstr>Lab</vt:lpstr>
      <vt:lpstr>Lab: Azure Web Applications with CI/CD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378</cp:revision>
  <dcterms:created xsi:type="dcterms:W3CDTF">2020-08-26T19:34:34Z</dcterms:created>
  <dcterms:modified xsi:type="dcterms:W3CDTF">2021-09-20T19:51:47Z</dcterms:modified>
</cp:coreProperties>
</file>