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437" r:id="rId3"/>
    <p:sldId id="1533" r:id="rId4"/>
    <p:sldId id="1509" r:id="rId5"/>
    <p:sldId id="1534" r:id="rId6"/>
    <p:sldId id="1532" r:id="rId7"/>
    <p:sldId id="1346" r:id="rId8"/>
    <p:sldId id="1478" r:id="rId9"/>
    <p:sldId id="1537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5"/>
    <p:restoredTop sz="82512"/>
  </p:normalViewPr>
  <p:slideViewPr>
    <p:cSldViewPr snapToGrid="0" snapToObjects="1">
      <p:cViewPr varScale="1">
        <p:scale>
          <a:sx n="181" d="100"/>
          <a:sy n="181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atic-web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5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</a:t>
            </a:r>
            <a:r>
              <a:rPr lang="en-US" sz="2000"/>
              <a:t>7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publishing an Azure website Lab session**</a:t>
            </a:r>
          </a:p>
          <a:p>
            <a:pPr marL="0" indent="0">
              <a:buNone/>
            </a:pPr>
            <a:r>
              <a:rPr lang="en-US" sz="2000" dirty="0"/>
              <a:t>Be prepared for Scrum Team Discussion 3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17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Complete through activity 11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to review “Computer Science Illuminated” Computing Components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Wednesday: Quiz 3 and Lab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</p:txBody>
      </p:sp>
    </p:spTree>
    <p:extLst>
      <p:ext uri="{BB962C8B-B14F-4D97-AF65-F5344CB8AC3E}">
        <p14:creationId xmlns:p14="http://schemas.microsoft.com/office/powerpoint/2010/main" val="13178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Continuous Integration / Continuous Delivery (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)?</a:t>
            </a:r>
          </a:p>
          <a:p>
            <a:pPr marL="0" indent="0">
              <a:buNone/>
            </a:pPr>
            <a:r>
              <a:rPr lang="en-US" sz="2000" dirty="0"/>
              <a:t>Review Azure Website assignment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and Azure based web application while focusing on CI/CD: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ToTCreate</a:t>
            </a:r>
            <a:r>
              <a:rPr lang="en-US" sz="2000" dirty="0"/>
              <a:t>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 (search “w3c html hello world”)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4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9751</TotalTime>
  <Words>541</Words>
  <Application>Microsoft Macintosh PowerPoint</Application>
  <PresentationFormat>Widescreen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Preflight Check List</vt:lpstr>
      <vt:lpstr>Recordings</vt:lpstr>
      <vt:lpstr>PowerPoint Presentation</vt:lpstr>
      <vt:lpstr>Prework For Next Class</vt:lpstr>
      <vt:lpstr>Discussion</vt:lpstr>
      <vt:lpstr>Prework For Next Class</vt:lpstr>
      <vt:lpstr>Lab: Azure Web Applications with CI/CD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396</cp:revision>
  <dcterms:created xsi:type="dcterms:W3CDTF">2020-08-26T19:34:34Z</dcterms:created>
  <dcterms:modified xsi:type="dcterms:W3CDTF">2021-10-01T14:58:27Z</dcterms:modified>
</cp:coreProperties>
</file>