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349" r:id="rId2"/>
    <p:sldId id="1509" r:id="rId3"/>
    <p:sldId id="1467" r:id="rId4"/>
    <p:sldId id="1518" r:id="rId5"/>
    <p:sldId id="1519" r:id="rId6"/>
    <p:sldId id="1346" r:id="rId7"/>
    <p:sldId id="1504" r:id="rId8"/>
    <p:sldId id="1520" r:id="rId9"/>
    <p:sldId id="1521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1"/>
    <p:restoredTop sz="82472"/>
  </p:normalViewPr>
  <p:slideViewPr>
    <p:cSldViewPr snapToGrid="0" snapToObjects="1">
      <p:cViewPr varScale="1">
        <p:scale>
          <a:sx n="181" d="100"/>
          <a:sy n="181" d="100"/>
        </p:scale>
        <p:origin x="2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2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3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66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271126/what-is-cicd-continuous-integration-and-continuous-delivery-explained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271126/what-is-cicd-continuous-integration-and-continuous-delivery-explained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static-web-apps/" TargetMode="External"/><Relationship Id="rId4" Type="http://schemas.openxmlformats.org/officeDocument/2006/relationships/hyperlink" Target="https://github.com/EricJPogue/cpsc-example-cod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Discussion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 prior to next class</a:t>
            </a:r>
          </a:p>
          <a:p>
            <a:pPr marL="0" indent="0">
              <a:buNone/>
            </a:pPr>
            <a:r>
              <a:rPr lang="en-US" sz="2000" dirty="0"/>
              <a:t>Be prepared for a scrum team Discussion 3</a:t>
            </a:r>
          </a:p>
          <a:p>
            <a:pPr marL="0" indent="0">
              <a:buNone/>
            </a:pPr>
            <a:r>
              <a:rPr lang="en-US" sz="2000" dirty="0"/>
              <a:t>Be prepared for lab with “Getting to Know Each Others Teams”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Next Week</a:t>
            </a:r>
          </a:p>
          <a:p>
            <a:pPr marL="0" indent="0">
              <a:buNone/>
            </a:pPr>
            <a:r>
              <a:rPr lang="en-US" sz="2000" dirty="0"/>
              <a:t>Monday: Review “Engineering Software as a Service” Requirements (chapter 7)</a:t>
            </a:r>
          </a:p>
          <a:p>
            <a:pPr marL="0" indent="0">
              <a:buNone/>
            </a:pPr>
            <a:r>
              <a:rPr lang="en-US" sz="2000" dirty="0"/>
              <a:t>Wednesday: Quiz 3 and Lab</a:t>
            </a:r>
          </a:p>
          <a:p>
            <a:pPr marL="0" indent="0">
              <a:buNone/>
            </a:pPr>
            <a:r>
              <a:rPr lang="en-US" sz="2000" dirty="0"/>
              <a:t>Friday: No class</a:t>
            </a:r>
          </a:p>
          <a:p>
            <a:pPr marL="0" indent="0">
              <a:buNone/>
            </a:pPr>
            <a:r>
              <a:rPr lang="en-US" sz="2000" dirty="0"/>
              <a:t>Sunday: Everything is Due!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613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Git &amp; GitHub Commands added to sprint 3 extras</a:t>
            </a:r>
          </a:p>
        </p:txBody>
      </p:sp>
    </p:spTree>
    <p:extLst>
      <p:ext uri="{BB962C8B-B14F-4D97-AF65-F5344CB8AC3E}">
        <p14:creationId xmlns:p14="http://schemas.microsoft.com/office/powerpoint/2010/main" val="175370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note taker and presenter roles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takes notes and presenter prepares a summary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share notes with all participating team members and each team member pastes and submits exact copy of the notes into </a:t>
            </a:r>
            <a:r>
              <a:rPr lang="en-US" sz="1800" b="1" i="1" dirty="0"/>
              <a:t>their individual discussion board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Presenter Report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2" y="3429000"/>
            <a:ext cx="8804156" cy="1994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13783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is </a:t>
            </a:r>
            <a:r>
              <a:rPr lang="en-US" sz="2000" dirty="0">
                <a:hlinkClick r:id="rId3"/>
              </a:rPr>
              <a:t>CI/CD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/>
              <a:t>Set up and test a Node.js and Express based website using GitHub and Azure</a:t>
            </a:r>
          </a:p>
          <a:p>
            <a:pPr marL="0" indent="0">
              <a:buNone/>
            </a:pPr>
            <a:r>
              <a:rPr lang="en-US" sz="2000" dirty="0"/>
              <a:t>Add your scrum team members to the GitHub repository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979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Lab: Azure Web Applications with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is </a:t>
            </a:r>
            <a:r>
              <a:rPr lang="en-US" sz="2000" dirty="0">
                <a:hlinkClick r:id="rId3"/>
              </a:rPr>
              <a:t>CI/CD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/>
              <a:t>How would we create and Azure based web application while focusing on CI/CD?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Prerequisites include Git, GitHub, Azure, Web Browser, Finder, Terminal, and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Review our </a:t>
            </a:r>
            <a:r>
              <a:rPr lang="en-US" sz="2000" dirty="0">
                <a:hlinkClick r:id="rId4"/>
              </a:rPr>
              <a:t>example code</a:t>
            </a:r>
            <a:r>
              <a:rPr lang="en-US" sz="2000" dirty="0"/>
              <a:t> to find a suitable basic web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basic web application to the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an </a:t>
            </a:r>
            <a:r>
              <a:rPr lang="en-US" sz="2000" dirty="0">
                <a:hlinkClick r:id="rId5"/>
              </a:rPr>
              <a:t>Azure website</a:t>
            </a:r>
            <a:r>
              <a:rPr lang="en-US" sz="2000" dirty="0"/>
              <a:t> and link it to the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local Git repository with “git pull --no-edit” to update GitHub action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website, push changes, and review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Regularly update and test Azure website during development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816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Add a Domain Name to an Azure Website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340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9337</TotalTime>
  <Words>478</Words>
  <Application>Microsoft Macintosh PowerPoint</Application>
  <PresentationFormat>Widescreen</PresentationFormat>
  <Paragraphs>81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Preflight Check List</vt:lpstr>
      <vt:lpstr>Recordings</vt:lpstr>
      <vt:lpstr>PowerPoint Presentation</vt:lpstr>
      <vt:lpstr>Prework</vt:lpstr>
      <vt:lpstr>Announcement</vt:lpstr>
      <vt:lpstr>Discussion</vt:lpstr>
      <vt:lpstr>Lab</vt:lpstr>
      <vt:lpstr>Lab: Azure Web Applications with CI/CD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388</cp:revision>
  <dcterms:created xsi:type="dcterms:W3CDTF">2020-08-26T19:34:34Z</dcterms:created>
  <dcterms:modified xsi:type="dcterms:W3CDTF">2021-10-01T19:54:34Z</dcterms:modified>
</cp:coreProperties>
</file>