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349" r:id="rId2"/>
    <p:sldId id="1509" r:id="rId3"/>
    <p:sldId id="1517" r:id="rId4"/>
    <p:sldId id="1516" r:id="rId5"/>
    <p:sldId id="1346" r:id="rId6"/>
    <p:sldId id="1504" r:id="rId7"/>
    <p:sldId id="1478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69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2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2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71126/what-is-cicd-continuous-integration-and-continuous-delivery-explained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Discussion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with Map Mania Lite and Custom Domain Names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09207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Discussion 3</a:t>
            </a:r>
          </a:p>
          <a:p>
            <a:pPr marL="0" indent="0">
              <a:buNone/>
            </a:pPr>
            <a:r>
              <a:rPr lang="en-US" sz="2000" dirty="0"/>
              <a:t>Be prepared for Map Mania Lite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Next Week</a:t>
            </a:r>
          </a:p>
          <a:p>
            <a:pPr marL="0" indent="0">
              <a:buNone/>
            </a:pPr>
            <a:r>
              <a:rPr lang="en-US" sz="2000" dirty="0"/>
              <a:t>Monday: Review “Programming The World Wide Web” JavaScript (chapter 5)</a:t>
            </a:r>
          </a:p>
          <a:p>
            <a:pPr marL="0" indent="0">
              <a:buNone/>
            </a:pPr>
            <a:r>
              <a:rPr lang="en-US" sz="2000" dirty="0"/>
              <a:t>Wednesday: Quiz 3 and Lab</a:t>
            </a:r>
          </a:p>
          <a:p>
            <a:pPr marL="0" indent="0">
              <a:buNone/>
            </a:pPr>
            <a:r>
              <a:rPr lang="en-US" sz="2000" dirty="0"/>
              <a:t>Friday: No class</a:t>
            </a:r>
          </a:p>
          <a:p>
            <a:pPr marL="0" indent="0">
              <a:buNone/>
            </a:pPr>
            <a:r>
              <a:rPr lang="en-US" sz="2000" dirty="0"/>
              <a:t>Sunday: Everything is Due!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636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summary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and each team member pastes and submits exact copy of the notes into </a:t>
            </a:r>
            <a:r>
              <a:rPr lang="en-US" sz="1800" b="1" i="1" dirty="0"/>
              <a:t>their individual discussion board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Presenter 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429000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13783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</a:t>
            </a:r>
            <a:r>
              <a:rPr lang="en-US" sz="2000" dirty="0">
                <a:hlinkClick r:id="rId3"/>
              </a:rPr>
              <a:t>CI/CD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Review Map Mania Lite</a:t>
            </a:r>
          </a:p>
          <a:p>
            <a:pPr marL="0" indent="0">
              <a:buNone/>
            </a:pPr>
            <a:r>
              <a:rPr lang="en-US" sz="2000" dirty="0"/>
              <a:t>Adding a Domain Name to an Azure website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979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3050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r>
              <a:rPr lang="en-US" sz="2000" dirty="0"/>
              <a:t>Be prepared for reviewing “Programming The World Wide Web” JavaScript (chapter 5) and W3C JavaScript Tutorial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194E4-F8CD-EF4D-B281-6EDE5D160B69}"/>
              </a:ext>
            </a:extLst>
          </p:cNvPr>
          <p:cNvSpPr/>
          <p:nvPr/>
        </p:nvSpPr>
        <p:spPr>
          <a:xfrm>
            <a:off x="838199" y="4698887"/>
            <a:ext cx="10515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Looking Ahead:</a:t>
            </a:r>
          </a:p>
          <a:p>
            <a:r>
              <a:rPr lang="en-US" dirty="0"/>
              <a:t>Wednesday: Quiz 3 and Lab</a:t>
            </a:r>
          </a:p>
          <a:p>
            <a:r>
              <a:rPr lang="en-US" dirty="0"/>
              <a:t>Friday: No class</a:t>
            </a:r>
          </a:p>
          <a:p>
            <a:r>
              <a:rPr lang="en-US" dirty="0"/>
              <a:t>Sunday: Everything is Due!</a:t>
            </a:r>
          </a:p>
        </p:txBody>
      </p:sp>
    </p:spTree>
    <p:extLst>
      <p:ext uri="{BB962C8B-B14F-4D97-AF65-F5344CB8AC3E}">
        <p14:creationId xmlns:p14="http://schemas.microsoft.com/office/powerpoint/2010/main" val="13178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8616</TotalTime>
  <Words>346</Words>
  <Application>Microsoft Macintosh PowerPoint</Application>
  <PresentationFormat>Widescreen</PresentationFormat>
  <Paragraphs>72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Discussion</vt:lpstr>
      <vt:lpstr>Lab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383</cp:revision>
  <dcterms:created xsi:type="dcterms:W3CDTF">2020-08-26T19:34:34Z</dcterms:created>
  <dcterms:modified xsi:type="dcterms:W3CDTF">2021-10-01T20:49:24Z</dcterms:modified>
</cp:coreProperties>
</file>