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437" r:id="rId3"/>
    <p:sldId id="1155" r:id="rId4"/>
    <p:sldId id="1540" r:id="rId5"/>
    <p:sldId id="992" r:id="rId6"/>
    <p:sldId id="1115" r:id="rId7"/>
    <p:sldId id="666" r:id="rId8"/>
    <p:sldId id="1129" r:id="rId9"/>
    <p:sldId id="1490" r:id="rId10"/>
    <p:sldId id="1541" r:id="rId11"/>
    <p:sldId id="111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7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2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will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0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will make it a little easier than the last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part 1 and working part 2 on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324</Words>
  <Application>Microsoft Macintosh PowerPoint</Application>
  <PresentationFormat>Widescreen</PresentationFormat>
  <Paragraphs>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401</cp:revision>
  <dcterms:created xsi:type="dcterms:W3CDTF">2020-08-26T19:34:34Z</dcterms:created>
  <dcterms:modified xsi:type="dcterms:W3CDTF">2021-10-11T17:32:11Z</dcterms:modified>
</cp:coreProperties>
</file>