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1349" r:id="rId2"/>
    <p:sldId id="1543" r:id="rId3"/>
    <p:sldId id="1437" r:id="rId4"/>
    <p:sldId id="1467" r:id="rId5"/>
    <p:sldId id="1542" r:id="rId6"/>
    <p:sldId id="1518" r:id="rId7"/>
    <p:sldId id="1519" r:id="rId8"/>
    <p:sldId id="1520" r:id="rId9"/>
    <p:sldId id="1521" r:id="rId10"/>
    <p:sldId id="1522" r:id="rId11"/>
    <p:sldId id="1523" r:id="rId12"/>
    <p:sldId id="1524" r:id="rId13"/>
    <p:sldId id="1525" r:id="rId14"/>
    <p:sldId id="1529" r:id="rId15"/>
    <p:sldId id="1527" r:id="rId16"/>
    <p:sldId id="1476" r:id="rId17"/>
    <p:sldId id="1267" r:id="rId18"/>
    <p:sldId id="1128" r:id="rId19"/>
    <p:sldId id="105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7"/>
    <p:restoredTop sz="82574"/>
  </p:normalViewPr>
  <p:slideViewPr>
    <p:cSldViewPr snapToGrid="0" snapToObjects="1">
      <p:cViewPr>
        <p:scale>
          <a:sx n="170" d="100"/>
          <a:sy n="170" d="100"/>
        </p:scale>
        <p:origin x="112" y="-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66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0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3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90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21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19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6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16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3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.xlsx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xygy.com/blog/which-license-should-i-use-mit-vs-apache-vs-gpl/" TargetMode="External"/><Relationship Id="rId2" Type="http://schemas.openxmlformats.org/officeDocument/2006/relationships/hyperlink" Target="https://www.synopsys.com/blogs/software-security/5-types-of-software-licenses-you-need-to-understand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pic>
        <p:nvPicPr>
          <p:cNvPr id="3074" name="Picture 2" descr="0914 Colorful Balloons For Birthday Celebrations Stock Photo | PowerPoint  Templates Designs | PPT Slide Examples | Presentation Outline">
            <a:extLst>
              <a:ext uri="{FF2B5EF4-FFF2-40B4-BE49-F238E27FC236}">
                <a16:creationId xmlns:a16="http://schemas.microsoft.com/office/drawing/2014/main" id="{1B85A2FC-6FB5-BC4A-991A-58A3D955F6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8206"/>
          <a:stretch/>
        </p:blipFill>
        <p:spPr bwMode="auto">
          <a:xfrm>
            <a:off x="751020" y="1169687"/>
            <a:ext cx="10828882" cy="568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E45E9F-F45E-7748-89CD-B5C164774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661" y="3848792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Food!</a:t>
            </a:r>
          </a:p>
        </p:txBody>
      </p:sp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1564624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248275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1142372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– Sprint 3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199861"/>
              </p:ext>
            </p:extLst>
          </p:nvPr>
        </p:nvGraphicFramePr>
        <p:xfrm>
          <a:off x="2549525" y="1601788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01788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4053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I’m speechless! 100% two sprints in a row. Unbelievable job turning in assignments on time!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assignments are graded and posted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Remember to copy/paste the requirement into the lab response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README.md</a:t>
            </a:r>
            <a:r>
              <a:rPr lang="en-US" sz="2000" dirty="0"/>
              <a:t> files and LICENSE files remain common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HTML and CSS went well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Azure hosting was challenging in some cases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will be taking a break from HTML, CSS, and Azure but will be coming back to them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440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Retrospective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What’s working and what’s not working (team/class)?</a:t>
            </a:r>
          </a:p>
          <a:p>
            <a:pPr marL="0" indent="0">
              <a:buNone/>
            </a:pPr>
            <a:r>
              <a:rPr lang="en-US" sz="2000" dirty="0"/>
              <a:t>What is one continuous improvement activity (team/class)?</a:t>
            </a:r>
          </a:p>
          <a:p>
            <a:pPr marL="0" indent="0">
              <a:buNone/>
            </a:pPr>
            <a:r>
              <a:rPr lang="en-US" sz="2000" dirty="0"/>
              <a:t>Who will be the new Scrum Master for sprint 4?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Team Report-out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6107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/>
              <a:t>Software </a:t>
            </a:r>
            <a:r>
              <a:rPr lang="en-US" sz="3600" dirty="0"/>
              <a:t>Licensing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Primary software license types include: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Public Domain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Permissive including MIT and BSD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Copy Left including GPL and LGPL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Proprietary including all rights reserved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5 types of software licenses you need to understand </a:t>
            </a:r>
            <a:r>
              <a:rPr lang="en-US" sz="2000" dirty="0">
                <a:hlinkClick r:id="rId2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are you afraid of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4162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7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Scrum Team Discussion 4</a:t>
            </a:r>
          </a:p>
          <a:p>
            <a:pPr marL="0" indent="0">
              <a:buNone/>
            </a:pPr>
            <a:r>
              <a:rPr lang="en-US" sz="2000" dirty="0"/>
              <a:t>Be prepared for programming together with “MatchmakerLite - Part 1”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353" y="5262967"/>
            <a:ext cx="3598505" cy="13779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512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3476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/>
              <a:t>Sound </a:t>
            </a:r>
            <a:r>
              <a:rPr lang="en-US" sz="2000" dirty="0"/>
              <a:t>Check… plus Video, and Desktop Sharing check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3 Review &amp;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3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Sprint 3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Software Licensing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13523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part 1 and working part 2 on activity 5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246371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Review &amp; Demos</a:t>
            </a:r>
          </a:p>
        </p:txBody>
      </p:sp>
    </p:spTree>
    <p:extLst>
      <p:ext uri="{BB962C8B-B14F-4D97-AF65-F5344CB8AC3E}">
        <p14:creationId xmlns:p14="http://schemas.microsoft.com/office/powerpoint/2010/main" val="123797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186008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378974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10598</TotalTime>
  <Words>653</Words>
  <Application>Microsoft Macintosh PowerPoint</Application>
  <PresentationFormat>Widescreen</PresentationFormat>
  <Paragraphs>111</Paragraphs>
  <Slides>19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Worksheet</vt:lpstr>
      <vt:lpstr>Preflight Check List</vt:lpstr>
      <vt:lpstr>Preflight Check List</vt:lpstr>
      <vt:lpstr>Recordings</vt:lpstr>
      <vt:lpstr>PowerPoint Presentation</vt:lpstr>
      <vt:lpstr>Prework &amp; Announcements</vt:lpstr>
      <vt:lpstr>PowerPoint Presentation</vt:lpstr>
      <vt:lpstr>Scrum Process – Sprint Review &amp; Demo</vt:lpstr>
      <vt:lpstr>PowerPoint Presentation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Submission Percentage – Sprint 3</vt:lpstr>
      <vt:lpstr>Class Retrospective</vt:lpstr>
      <vt:lpstr>Scrum Team Retrospective </vt:lpstr>
      <vt:lpstr>Software Licensing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405</cp:revision>
  <dcterms:created xsi:type="dcterms:W3CDTF">2020-08-26T19:34:34Z</dcterms:created>
  <dcterms:modified xsi:type="dcterms:W3CDTF">2021-10-13T15:58:09Z</dcterms:modified>
</cp:coreProperties>
</file>