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1349" r:id="rId2"/>
    <p:sldId id="1437" r:id="rId3"/>
    <p:sldId id="1467" r:id="rId4"/>
    <p:sldId id="1542" r:id="rId5"/>
    <p:sldId id="1518" r:id="rId6"/>
    <p:sldId id="1519" r:id="rId7"/>
    <p:sldId id="1520" r:id="rId8"/>
    <p:sldId id="1521" r:id="rId9"/>
    <p:sldId id="1522" r:id="rId10"/>
    <p:sldId id="1523" r:id="rId11"/>
    <p:sldId id="1524" r:id="rId12"/>
    <p:sldId id="1525" r:id="rId13"/>
    <p:sldId id="1529" r:id="rId14"/>
    <p:sldId id="1527" r:id="rId15"/>
    <p:sldId id="1476" r:id="rId16"/>
    <p:sldId id="1267" r:id="rId17"/>
    <p:sldId id="1128" r:id="rId18"/>
    <p:sldId id="10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5"/>
    <p:restoredTop sz="82543"/>
  </p:normalViewPr>
  <p:slideViewPr>
    <p:cSldViewPr snapToGrid="0" snapToObjects="1">
      <p:cViewPr varScale="1">
        <p:scale>
          <a:sx n="186" d="100"/>
          <a:sy n="186" d="100"/>
        </p:scale>
        <p:origin x="2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ygy.com/blog/which-license-should-i-use-mit-vs-apache-vs-gpl/" TargetMode="External"/><Relationship Id="rId2" Type="http://schemas.openxmlformats.org/officeDocument/2006/relationships/hyperlink" Target="https://www.synopsys.com/blogs/software-security/5-types-of-software-licenses-you-need-to-understan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53" y="5262967"/>
            <a:ext cx="3598505" cy="1377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48275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14237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– Sprint 3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19541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05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Okay job with submitting assignments… doesn’t feel great to have two unsubmitted labs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Remember to copy/paste the requirement into the lab response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README.md</a:t>
            </a:r>
            <a:r>
              <a:rPr lang="en-US" sz="2000" dirty="0"/>
              <a:t> files and LICENSE files remain common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HTML and CSS went well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Azure hosting was challenging in some cases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be taking a break from HTML, CSS, and Azure but will be coming back to them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44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What’s working and what’s not working (team/class)?</a:t>
            </a:r>
          </a:p>
          <a:p>
            <a:pPr marL="0" indent="0">
              <a:buNone/>
            </a:pPr>
            <a:r>
              <a:rPr lang="en-US" sz="2000" dirty="0"/>
              <a:t>What is one continuous improvement activity (team/class)?</a:t>
            </a:r>
          </a:p>
          <a:p>
            <a:pPr marL="0" indent="0">
              <a:buNone/>
            </a:pPr>
            <a:r>
              <a:rPr lang="en-US" sz="2000" dirty="0"/>
              <a:t>Who will be the new Scrum Master for sprint 4?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Team Report-out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610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Software </a:t>
            </a:r>
            <a:r>
              <a:rPr lang="en-US" sz="3600" dirty="0"/>
              <a:t>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Primary software license types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Public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Permissive including MIT and BSD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Left including GPL and LGPL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Proprietary including all rights reserved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5 types of software licenses you need to understand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are you afraid of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4162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Discussion 4</a:t>
            </a:r>
          </a:p>
          <a:p>
            <a:pPr marL="0" indent="0">
              <a:buNone/>
            </a:pPr>
            <a:r>
              <a:rPr lang="en-US" sz="2000" dirty="0"/>
              <a:t>Be prepared for programming together with “MatchmakerLite - Part 1”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3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3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Software Licensing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part 1 and working part 2 on activity 5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46371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123797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86008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7897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56462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10506</TotalTime>
  <Words>642</Words>
  <Application>Microsoft Macintosh PowerPoint</Application>
  <PresentationFormat>Widescreen</PresentationFormat>
  <Paragraphs>108</Paragraphs>
  <Slides>18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Microsoft Excel Worksheet</vt:lpstr>
      <vt:lpstr>Preflight Check List</vt:lpstr>
      <vt:lpstr>Recordings</vt:lpstr>
      <vt:lpstr>PowerPoint Presentation</vt:lpstr>
      <vt:lpstr>Prework &amp; Announcements</vt:lpstr>
      <vt:lpstr>PowerPoint Presentation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 – Sprint 3</vt:lpstr>
      <vt:lpstr>Class Retrospective</vt:lpstr>
      <vt:lpstr>Scrum Team Retrospective </vt:lpstr>
      <vt:lpstr>Software Licensing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405</cp:revision>
  <dcterms:created xsi:type="dcterms:W3CDTF">2020-08-26T19:34:34Z</dcterms:created>
  <dcterms:modified xsi:type="dcterms:W3CDTF">2021-10-12T20:43:55Z</dcterms:modified>
</cp:coreProperties>
</file>