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1349" r:id="rId2"/>
    <p:sldId id="1437" r:id="rId3"/>
    <p:sldId id="1155" r:id="rId4"/>
    <p:sldId id="1540" r:id="rId5"/>
    <p:sldId id="992" r:id="rId6"/>
    <p:sldId id="1115" r:id="rId7"/>
    <p:sldId id="666" r:id="rId8"/>
    <p:sldId id="1129" r:id="rId9"/>
    <p:sldId id="1490" r:id="rId10"/>
    <p:sldId id="1541" r:id="rId11"/>
    <p:sldId id="1114" r:id="rId12"/>
    <p:sldId id="105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82543"/>
  </p:normalViewPr>
  <p:slideViewPr>
    <p:cSldViewPr snapToGrid="0" snapToObjects="1">
      <p:cViewPr varScale="1">
        <p:scale>
          <a:sx n="186" d="100"/>
          <a:sy n="186" d="100"/>
        </p:scale>
        <p:origin x="27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88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489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512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1851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5277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3754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523" y="460413"/>
            <a:ext cx="7829005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Preflight Check List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523" y="1431533"/>
            <a:ext cx="10718950" cy="3403404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Sign into our Zoom meeting through our integrated Blackboard/Zoom link 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 can hear the conversation, see shared desktops, and view chat topics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Thank you if you choose to leave your camera on to help make our class more interactive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Be prepared to share your computer screen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Be prepared to utilize a headset with a microphone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endParaRPr lang="en-US" sz="2000" u="sng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In person participants also:</a:t>
            </a:r>
            <a:endParaRPr lang="en-US" sz="2000" dirty="0"/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your microphone and speakers are muted/off so that we don’t get an echo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Sit in a good spot near the classroom ceiling microphones if possible</a:t>
            </a:r>
            <a:endParaRPr lang="en-US" sz="2000" dirty="0">
              <a:cs typeface="Calibri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9072103-9DA3-B44B-A344-193F81F14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531" y="65212"/>
            <a:ext cx="2656367" cy="136632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372B1DA-ABF2-D743-A631-90728AA300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3353" y="5262967"/>
            <a:ext cx="3598505" cy="137794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15595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Review Wednesday </a:t>
            </a:r>
          </a:p>
          <a:p>
            <a:pPr marL="0" indent="0" algn="ctr">
              <a:buNone/>
            </a:pPr>
            <a:r>
              <a:rPr lang="en-US" sz="4400" dirty="0">
                <a:latin typeface="+mj-lt"/>
              </a:rPr>
              <a:t>Demo Schedule</a:t>
            </a:r>
          </a:p>
        </p:txBody>
      </p:sp>
    </p:spTree>
    <p:extLst>
      <p:ext uri="{BB962C8B-B14F-4D97-AF65-F5344CB8AC3E}">
        <p14:creationId xmlns:p14="http://schemas.microsoft.com/office/powerpoint/2010/main" val="3617418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Scrum Team Planning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As a scrum team: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Review sprint activities &amp; assignments in detail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Discuss and document questions/concerns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Scrum master share your team’s top 2 questions/concerns during report out  </a:t>
            </a:r>
          </a:p>
        </p:txBody>
      </p:sp>
    </p:spTree>
    <p:extLst>
      <p:ext uri="{BB962C8B-B14F-4D97-AF65-F5344CB8AC3E}">
        <p14:creationId xmlns:p14="http://schemas.microsoft.com/office/powerpoint/2010/main" val="3429733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Recordings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E31497-FC35-F840-81F4-49FEAA5F58A4}"/>
              </a:ext>
            </a:extLst>
          </p:cNvPr>
          <p:cNvSpPr txBox="1">
            <a:spLocks/>
          </p:cNvSpPr>
          <p:nvPr/>
        </p:nvSpPr>
        <p:spPr>
          <a:xfrm>
            <a:off x="838200" y="4568456"/>
            <a:ext cx="10515600" cy="1722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1B62BA9-9B25-C241-A192-BB367137D491}"/>
              </a:ext>
            </a:extLst>
          </p:cNvPr>
          <p:cNvSpPr txBox="1">
            <a:spLocks/>
          </p:cNvSpPr>
          <p:nvPr/>
        </p:nvSpPr>
        <p:spPr>
          <a:xfrm>
            <a:off x="838200" y="5413515"/>
            <a:ext cx="10515600" cy="7198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400" dirty="0">
                <a:latin typeface="+mj-lt"/>
              </a:rPr>
              <a:t>Start Recording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6647704-B32F-5944-B694-EC75B62A5D15}"/>
              </a:ext>
            </a:extLst>
          </p:cNvPr>
          <p:cNvSpPr txBox="1">
            <a:spLocks/>
          </p:cNvSpPr>
          <p:nvPr/>
        </p:nvSpPr>
        <p:spPr>
          <a:xfrm>
            <a:off x="838200" y="1573090"/>
            <a:ext cx="10515600" cy="3476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 that recording are: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Opportunistic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Automatically available in Blackboard/Zoom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/>
              <a:t>Sound </a:t>
            </a:r>
            <a:r>
              <a:rPr lang="en-US" sz="2000" dirty="0"/>
              <a:t>Check… plus Video, and Desktop Sharing check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73C4F02D-750A-8D48-895B-3D0101B54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531" y="65212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296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9"/>
            <a:ext cx="10515600" cy="372107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and Announcements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4 Planning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Next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Team Planning Review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3824318-EBFF-384B-BEEF-BA833C049723}"/>
              </a:ext>
            </a:extLst>
          </p:cNvPr>
          <p:cNvSpPr txBox="1">
            <a:spLocks/>
          </p:cNvSpPr>
          <p:nvPr/>
        </p:nvSpPr>
        <p:spPr>
          <a:xfrm>
            <a:off x="838200" y="5460422"/>
            <a:ext cx="10515600" cy="7165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Discussion &amp; Questions welcome at any time but please be present with no phones or email during our time together</a:t>
            </a:r>
          </a:p>
        </p:txBody>
      </p:sp>
    </p:spTree>
    <p:extLst>
      <p:ext uri="{BB962C8B-B14F-4D97-AF65-F5344CB8AC3E}">
        <p14:creationId xmlns:p14="http://schemas.microsoft.com/office/powerpoint/2010/main" val="470343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&amp; 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3050864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No class Friday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Everything is due Sunday!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I will have limited availability Thursday through Sunday</a:t>
            </a:r>
          </a:p>
          <a:p>
            <a:pPr marL="0" indent="0">
              <a:spcBef>
                <a:spcPts val="600"/>
              </a:spcBef>
              <a:buNone/>
            </a:pPr>
            <a:endParaRPr lang="en-US" sz="2000" dirty="0"/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Be prepared for sprint 4 planning Monday</a:t>
            </a:r>
          </a:p>
          <a:p>
            <a:pPr marL="0" indent="0">
              <a:spcBef>
                <a:spcPts val="600"/>
              </a:spcBef>
              <a:buNone/>
            </a:pPr>
            <a:endParaRPr lang="en-US" sz="2000" dirty="0"/>
          </a:p>
          <a:p>
            <a:pPr marL="0" indent="0">
              <a:spcBef>
                <a:spcPts val="600"/>
              </a:spcBef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20010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Sprint Planning</a:t>
            </a:r>
          </a:p>
        </p:txBody>
      </p:sp>
    </p:spTree>
    <p:extLst>
      <p:ext uri="{BB962C8B-B14F-4D97-AF65-F5344CB8AC3E}">
        <p14:creationId xmlns:p14="http://schemas.microsoft.com/office/powerpoint/2010/main" val="2490849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Sprint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Sprint 4 Changes: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Similar to the previous sprints with Discussion, Quiz, Lab, and Reflection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No holidays will make it a little easier than the last sprint</a:t>
            </a:r>
          </a:p>
        </p:txBody>
      </p:sp>
    </p:spTree>
    <p:extLst>
      <p:ext uri="{BB962C8B-B14F-4D97-AF65-F5344CB8AC3E}">
        <p14:creationId xmlns:p14="http://schemas.microsoft.com/office/powerpoint/2010/main" val="1107972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Scrum Process – Sprint Planning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3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3492082" y="4266588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29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Review Activities List </a:t>
            </a:r>
          </a:p>
          <a:p>
            <a:pPr marL="0" indent="0" algn="ctr">
              <a:buNone/>
            </a:pPr>
            <a:r>
              <a:rPr lang="en-US" sz="4400" dirty="0">
                <a:latin typeface="+mj-lt"/>
              </a:rPr>
              <a:t>and Assignments</a:t>
            </a:r>
          </a:p>
        </p:txBody>
      </p:sp>
    </p:spTree>
    <p:extLst>
      <p:ext uri="{BB962C8B-B14F-4D97-AF65-F5344CB8AC3E}">
        <p14:creationId xmlns:p14="http://schemas.microsoft.com/office/powerpoint/2010/main" val="3504326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through activity 5 part 1 and working part 2 on activity 5</a:t>
            </a:r>
          </a:p>
          <a:p>
            <a:pPr marL="0" indent="0">
              <a:buNone/>
            </a:pPr>
            <a:r>
              <a:rPr lang="en-US" sz="2000" dirty="0"/>
              <a:t>Those scheduled to demo on Wednesday please be a couple of minutes early to class</a:t>
            </a:r>
          </a:p>
        </p:txBody>
      </p:sp>
    </p:spTree>
    <p:extLst>
      <p:ext uri="{BB962C8B-B14F-4D97-AF65-F5344CB8AC3E}">
        <p14:creationId xmlns:p14="http://schemas.microsoft.com/office/powerpoint/2010/main" val="2223620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10432</TotalTime>
  <Words>324</Words>
  <Application>Microsoft Macintosh PowerPoint</Application>
  <PresentationFormat>Widescreen</PresentationFormat>
  <Paragraphs>63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Preflight Check List</vt:lpstr>
      <vt:lpstr>Recordings</vt:lpstr>
      <vt:lpstr>PowerPoint Presentation</vt:lpstr>
      <vt:lpstr>Prework &amp; Announcements</vt:lpstr>
      <vt:lpstr>PowerPoint Presentation</vt:lpstr>
      <vt:lpstr>Sprint Planning</vt:lpstr>
      <vt:lpstr>Scrum Process – Sprint Planning</vt:lpstr>
      <vt:lpstr>PowerPoint Presentation</vt:lpstr>
      <vt:lpstr>Prework For Next Class</vt:lpstr>
      <vt:lpstr>PowerPoint Presentation</vt:lpstr>
      <vt:lpstr>Scrum Team Planning Review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401</cp:revision>
  <dcterms:created xsi:type="dcterms:W3CDTF">2020-08-26T19:34:34Z</dcterms:created>
  <dcterms:modified xsi:type="dcterms:W3CDTF">2021-10-12T19:23:16Z</dcterms:modified>
</cp:coreProperties>
</file>