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509" r:id="rId3"/>
    <p:sldId id="1467" r:id="rId4"/>
    <p:sldId id="1547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223" r:id="rId14"/>
    <p:sldId id="1548" r:id="rId15"/>
    <p:sldId id="1476" r:id="rId16"/>
    <p:sldId id="1267" r:id="rId17"/>
    <p:sldId id="112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35768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on submitting assignments!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</a:t>
            </a:r>
            <a:r>
              <a:rPr lang="en-US" sz="2000"/>
              <a:t>lab response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Yes, quiz 3 was bad</a:t>
            </a:r>
          </a:p>
        </p:txBody>
      </p:sp>
    </p:spTree>
    <p:extLst>
      <p:ext uri="{BB962C8B-B14F-4D97-AF65-F5344CB8AC3E}">
        <p14:creationId xmlns:p14="http://schemas.microsoft.com/office/powerpoint/2010/main" val="347132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Who will be the new Scrum Master for sprint 4?</a:t>
            </a:r>
          </a:p>
          <a:p>
            <a:pPr marL="0" indent="0">
              <a:buNone/>
            </a:pPr>
            <a:r>
              <a:rPr lang="en-US" sz="2000" dirty="0"/>
              <a:t>How can we improve Map Mania Version 1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Software </a:t>
            </a:r>
            <a:r>
              <a:rPr lang="en-US" sz="3600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Scrum Team Review of Sebesta chapter 6 on “Dynamic Documents with JavaScript”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5 </a:t>
            </a:r>
          </a:p>
          <a:p>
            <a:pPr marL="0" indent="0">
              <a:buNone/>
            </a:pPr>
            <a:r>
              <a:rPr lang="en-US" sz="2000"/>
              <a:t>Those </a:t>
            </a:r>
            <a:r>
              <a:rPr lang="en-US" sz="2000" dirty="0"/>
              <a:t>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32130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606</Words>
  <Application>Microsoft Macintosh PowerPoint</Application>
  <PresentationFormat>Widescreen</PresentationFormat>
  <Paragraphs>107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– Sprint 3</vt:lpstr>
      <vt:lpstr>Class Retrospective</vt:lpstr>
      <vt:lpstr>Scrum Team Retrospective </vt:lpstr>
      <vt:lpstr>Software Licensing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389</cp:revision>
  <dcterms:created xsi:type="dcterms:W3CDTF">2020-08-26T19:34:34Z</dcterms:created>
  <dcterms:modified xsi:type="dcterms:W3CDTF">2021-10-13T20:52:32Z</dcterms:modified>
</cp:coreProperties>
</file>