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543" r:id="rId2"/>
    <p:sldId id="1437" r:id="rId3"/>
    <p:sldId id="1534" r:id="rId4"/>
    <p:sldId id="1544" r:id="rId5"/>
    <p:sldId id="1346" r:id="rId6"/>
    <p:sldId id="1128" r:id="rId7"/>
    <p:sldId id="1537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6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1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Discussion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r>
              <a:rPr lang="en-US" sz="2000" dirty="0"/>
              <a:t>Be prepared for programming together with “MatchmakerLite - Part 1”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717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to review “Computer Science Illuminated”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437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Programming together “Matchmaker Lite with Python”</a:t>
            </a:r>
          </a:p>
          <a:p>
            <a:pPr marL="0" indent="0">
              <a:buNone/>
            </a:pPr>
            <a:r>
              <a:rPr lang="en-US" sz="2000" dirty="0"/>
              <a:t>How would I complete “Matchmaker Lite with Python”?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What about Matchmaker?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Test Python 3 compiler in command line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and clone GitHub repository with License and Readme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10767</TotalTime>
  <Words>311</Words>
  <Application>Microsoft Macintosh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Discussion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407</cp:revision>
  <dcterms:created xsi:type="dcterms:W3CDTF">2020-08-26T19:34:34Z</dcterms:created>
  <dcterms:modified xsi:type="dcterms:W3CDTF">2021-10-15T15:52:52Z</dcterms:modified>
</cp:coreProperties>
</file>