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349" r:id="rId2"/>
    <p:sldId id="1509" r:id="rId3"/>
    <p:sldId id="1551" r:id="rId4"/>
    <p:sldId id="1554" r:id="rId5"/>
    <p:sldId id="1298" r:id="rId6"/>
    <p:sldId id="1080" r:id="rId7"/>
    <p:sldId id="1547" r:id="rId8"/>
    <p:sldId id="1082" r:id="rId9"/>
    <p:sldId id="1083" r:id="rId10"/>
    <p:sldId id="1081" r:id="rId11"/>
    <p:sldId id="1300" r:id="rId12"/>
    <p:sldId id="1301" r:id="rId13"/>
    <p:sldId id="1084" r:id="rId14"/>
    <p:sldId id="1557" r:id="rId15"/>
    <p:sldId id="1494" r:id="rId16"/>
    <p:sldId id="1562" r:id="rId17"/>
    <p:sldId id="105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9"/>
    <p:restoredTop sz="82543"/>
  </p:normalViewPr>
  <p:slideViewPr>
    <p:cSldViewPr snapToGrid="0" snapToObjects="1">
      <p:cViewPr varScale="1">
        <p:scale>
          <a:sx n="186" d="100"/>
          <a:sy n="186" d="100"/>
        </p:scale>
        <p:origin x="2104"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a:p>
        </p:txBody>
      </p:sp>
    </p:spTree>
    <p:extLst>
      <p:ext uri="{BB962C8B-B14F-4D97-AF65-F5344CB8AC3E}">
        <p14:creationId xmlns:p14="http://schemas.microsoft.com/office/powerpoint/2010/main" val="239232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192694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a:p>
        </p:txBody>
      </p:sp>
    </p:spTree>
    <p:extLst>
      <p:ext uri="{BB962C8B-B14F-4D97-AF65-F5344CB8AC3E}">
        <p14:creationId xmlns:p14="http://schemas.microsoft.com/office/powerpoint/2010/main" val="115327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a:p>
        </p:txBody>
      </p:sp>
    </p:spTree>
    <p:extLst>
      <p:ext uri="{BB962C8B-B14F-4D97-AF65-F5344CB8AC3E}">
        <p14:creationId xmlns:p14="http://schemas.microsoft.com/office/powerpoint/2010/main" val="391509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fontScale="90000"/>
          </a:bodyPr>
          <a:lstStyle/>
          <a:p>
            <a:r>
              <a:rPr lang="en-US" sz="3600" dirty="0"/>
              <a:t>Review Sebesta chapter 7 “XML and Web Services” plus JSON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most important topics including the representation of:</a:t>
            </a:r>
          </a:p>
          <a:p>
            <a:pPr marL="857250" lvl="1" indent="-400050">
              <a:buFont typeface="+mj-lt"/>
              <a:buAutoNum type="romanLcPeriod"/>
            </a:pPr>
            <a:r>
              <a:rPr lang="en-US" sz="1600" dirty="0"/>
              <a:t>XML vs. JSON vs. Databases</a:t>
            </a:r>
          </a:p>
          <a:p>
            <a:pPr marL="857250" lvl="1" indent="-400050">
              <a:buFont typeface="+mj-lt"/>
              <a:buAutoNum type="romanLcPeriod"/>
            </a:pPr>
            <a:r>
              <a:rPr lang="en-US" sz="1600" dirty="0"/>
              <a:t>Web Services vs. RPC vs. SOAP vs. REST</a:t>
            </a:r>
          </a:p>
          <a:p>
            <a:pPr marL="857250" lvl="1" indent="-400050">
              <a:buFont typeface="+mj-lt"/>
              <a:buAutoNum type="romanLcPeriod"/>
            </a:pPr>
            <a:r>
              <a:rPr lang="en-US" sz="1600" dirty="0"/>
              <a:t>XML Schema vs JSON Schema</a:t>
            </a:r>
          </a:p>
          <a:p>
            <a:pPr marL="857250" lvl="1" indent="-400050">
              <a:buFont typeface="+mj-lt"/>
              <a:buAutoNum type="romanLcPeriod"/>
            </a:pPr>
            <a:r>
              <a:rPr lang="en-US" sz="1600" dirty="0"/>
              <a:t>XSLT</a:t>
            </a:r>
          </a:p>
          <a:p>
            <a:pPr marL="857250" lvl="1" indent="-400050">
              <a:buFont typeface="+mj-lt"/>
              <a:buAutoNum type="romanLcPeriod"/>
            </a:pPr>
            <a:r>
              <a:rPr lang="en-US" sz="1600" dirty="0" err="1"/>
              <a:t>gAPI</a:t>
            </a:r>
            <a:endParaRPr lang="en-US" sz="1600" dirty="0"/>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p:txBody>
      </p:sp>
    </p:spTree>
    <p:extLst>
      <p:ext uri="{BB962C8B-B14F-4D97-AF65-F5344CB8AC3E}">
        <p14:creationId xmlns:p14="http://schemas.microsoft.com/office/powerpoint/2010/main" val="1023945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10</a:t>
            </a:r>
          </a:p>
          <a:p>
            <a:pPr marL="0" indent="0">
              <a:buNone/>
            </a:pPr>
            <a:r>
              <a:rPr lang="en-US" sz="2000" dirty="0"/>
              <a:t>Be prepared for Quiz 4</a:t>
            </a:r>
          </a:p>
        </p:txBody>
      </p:sp>
    </p:spTree>
    <p:extLst>
      <p:ext uri="{BB962C8B-B14F-4D97-AF65-F5344CB8AC3E}">
        <p14:creationId xmlns:p14="http://schemas.microsoft.com/office/powerpoint/2010/main" val="1756525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25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
        <p:nvSpPr>
          <p:cNvPr id="3" name="Rectangle 2">
            <a:extLst>
              <a:ext uri="{FF2B5EF4-FFF2-40B4-BE49-F238E27FC236}">
                <a16:creationId xmlns:a16="http://schemas.microsoft.com/office/drawing/2014/main" id="{8ADC17ED-4369-A04A-86FD-7184DF8BFA70}"/>
              </a:ext>
            </a:extLst>
          </p:cNvPr>
          <p:cNvSpPr/>
          <p:nvPr/>
        </p:nvSpPr>
        <p:spPr>
          <a:xfrm>
            <a:off x="838200" y="2830827"/>
            <a:ext cx="6096000" cy="707886"/>
          </a:xfrm>
          <a:prstGeom prst="rect">
            <a:avLst/>
          </a:prstGeom>
        </p:spPr>
        <p:txBody>
          <a:bodyPr>
            <a:spAutoFit/>
          </a:bodyPr>
          <a:lstStyle/>
          <a:p>
            <a:endParaRPr lang="en-US" sz="2000" dirty="0"/>
          </a:p>
          <a:p>
            <a:r>
              <a:rPr lang="en-US" sz="2000" dirty="0"/>
              <a:t>Sound Check… plus Video, and Desktop Sharing check</a:t>
            </a:r>
          </a:p>
        </p:txBody>
      </p:sp>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YouTube, Eric’s Trip to Google, The Social Dilemma, and Technology Business Models</a:t>
            </a:r>
          </a:p>
          <a:p>
            <a:pPr marL="457200" indent="-457200">
              <a:buFont typeface="+mj-lt"/>
              <a:buAutoNum type="arabicPeriod"/>
            </a:pPr>
            <a:r>
              <a:rPr lang="en-US" sz="2000" dirty="0"/>
              <a:t>Review of Sebesta chapter 7 on “XML and Web Services” plus JSON</a:t>
            </a:r>
          </a:p>
          <a:p>
            <a:pPr marL="457200" indent="-457200">
              <a:buFont typeface="+mj-lt"/>
              <a:buAutoNum type="arabicPeriod"/>
            </a:pPr>
            <a:r>
              <a:rPr lang="en-US" sz="2000" dirty="0"/>
              <a:t>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54827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&amp; Announcements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9</a:t>
            </a:r>
          </a:p>
          <a:p>
            <a:pPr marL="0" indent="0">
              <a:buNone/>
            </a:pPr>
            <a:r>
              <a:rPr lang="en-US" sz="2000" dirty="0"/>
              <a:t>Be prepared for Review of Sebesta chapter 7 on “XML and Web Services” plus JSON</a:t>
            </a:r>
          </a:p>
          <a:p>
            <a:pPr marL="0" indent="0">
              <a:buNone/>
            </a:pPr>
            <a:endParaRPr lang="en-US" sz="2000" dirty="0"/>
          </a:p>
        </p:txBody>
      </p:sp>
    </p:spTree>
    <p:extLst>
      <p:ext uri="{BB962C8B-B14F-4D97-AF65-F5344CB8AC3E}">
        <p14:creationId xmlns:p14="http://schemas.microsoft.com/office/powerpoint/2010/main" val="343779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78519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8832</TotalTime>
  <Words>912</Words>
  <Application>Microsoft Macintosh PowerPoint</Application>
  <PresentationFormat>Widescreen</PresentationFormat>
  <Paragraphs>84</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Preflight Check List</vt:lpstr>
      <vt:lpstr>Recordings</vt:lpstr>
      <vt:lpstr>PowerPoint Presentation</vt:lpstr>
      <vt:lpstr>Prework &amp; Announcements</vt:lpstr>
      <vt:lpstr>PowerPoint Presentation</vt:lpstr>
      <vt:lpstr>The Question</vt:lpstr>
      <vt:lpstr>PowerPoint Presentation</vt:lpstr>
      <vt:lpstr>Quotes from “The Social Dilemma”</vt:lpstr>
      <vt:lpstr>Quotes from “The Social Dilemma”</vt:lpstr>
      <vt:lpstr>Quotes from “The Social Dilemma”</vt:lpstr>
      <vt:lpstr>Quotes from “The Social Dilemma”</vt:lpstr>
      <vt:lpstr>Eric’s Opinion and Editorial Comments</vt:lpstr>
      <vt:lpstr>The Original Question</vt:lpstr>
      <vt:lpstr>Update - October, 2021</vt:lpstr>
      <vt:lpstr>Review Sebesta chapter 7 “XML and Web Services” plus JSON</vt:lpstr>
      <vt:lpstr>Prework For Next Class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391</cp:revision>
  <dcterms:created xsi:type="dcterms:W3CDTF">2020-08-26T19:34:34Z</dcterms:created>
  <dcterms:modified xsi:type="dcterms:W3CDTF">2021-10-18T18:49:35Z</dcterms:modified>
</cp:coreProperties>
</file>