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543" r:id="rId2"/>
    <p:sldId id="1437" r:id="rId3"/>
    <p:sldId id="1534" r:id="rId4"/>
    <p:sldId id="1549" r:id="rId5"/>
    <p:sldId id="1128" r:id="rId6"/>
    <p:sldId id="1550" r:id="rId7"/>
    <p:sldId id="1446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0"/>
    <p:restoredTop sz="82574"/>
  </p:normalViewPr>
  <p:slideViewPr>
    <p:cSldViewPr snapToGrid="0" snapToObjects="1">
      <p:cViewPr varScale="1">
        <p:scale>
          <a:sx n="126" d="100"/>
          <a:sy n="126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9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7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3353" y="5262967"/>
            <a:ext cx="3598505" cy="13779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5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Quiz 4 Comments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4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 and be working on activity 10</a:t>
            </a:r>
          </a:p>
          <a:p>
            <a:pPr marL="0" indent="0">
              <a:buNone/>
            </a:pPr>
            <a:r>
              <a:rPr lang="en-US" sz="2000" dirty="0"/>
              <a:t>Be prepared for Quiz 4</a:t>
            </a:r>
          </a:p>
        </p:txBody>
      </p:sp>
    </p:spTree>
    <p:extLst>
      <p:ext uri="{BB962C8B-B14F-4D97-AF65-F5344CB8AC3E}">
        <p14:creationId xmlns:p14="http://schemas.microsoft.com/office/powerpoint/2010/main" val="369068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10</a:t>
            </a:r>
          </a:p>
          <a:p>
            <a:pPr marL="0" indent="0">
              <a:buNone/>
            </a:pPr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374375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4 Comments</a:t>
            </a:r>
          </a:p>
        </p:txBody>
      </p:sp>
    </p:spTree>
    <p:extLst>
      <p:ext uri="{BB962C8B-B14F-4D97-AF65-F5344CB8AC3E}">
        <p14:creationId xmlns:p14="http://schemas.microsoft.com/office/powerpoint/2010/main" val="317326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4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of the quiz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10923</TotalTime>
  <Words>216</Words>
  <Application>Microsoft Macintosh PowerPoint</Application>
  <PresentationFormat>Widescreen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Prework For Next Class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411</cp:revision>
  <dcterms:created xsi:type="dcterms:W3CDTF">2020-08-26T19:34:34Z</dcterms:created>
  <dcterms:modified xsi:type="dcterms:W3CDTF">2021-10-20T16:47:41Z</dcterms:modified>
</cp:coreProperties>
</file>