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543" r:id="rId2"/>
    <p:sldId id="1437" r:id="rId3"/>
    <p:sldId id="1534" r:id="rId4"/>
    <p:sldId id="1551" r:id="rId5"/>
    <p:sldId id="1553" r:id="rId6"/>
    <p:sldId id="1552" r:id="rId7"/>
    <p:sldId id="1149" r:id="rId8"/>
    <p:sldId id="1554" r:id="rId9"/>
    <p:sldId id="1128" r:id="rId10"/>
    <p:sldId id="1550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1"/>
    <p:restoredTop sz="82583"/>
  </p:normalViewPr>
  <p:slideViewPr>
    <p:cSldViewPr snapToGrid="0" snapToObjects="1">
      <p:cViewPr varScale="1">
        <p:scale>
          <a:sx n="186" d="100"/>
          <a:sy n="186" d="100"/>
        </p:scale>
        <p:origin x="1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1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7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12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17326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TIOBE Index and Python’s Popularity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95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10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339094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TIOBE Index</a:t>
            </a:r>
          </a:p>
        </p:txBody>
      </p:sp>
    </p:spTree>
    <p:extLst>
      <p:ext uri="{BB962C8B-B14F-4D97-AF65-F5344CB8AC3E}">
        <p14:creationId xmlns:p14="http://schemas.microsoft.com/office/powerpoint/2010/main" val="86732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TIOBE Index for November 2020</a:t>
            </a:r>
            <a:br>
              <a:rPr lang="en-US" sz="3600" dirty="0"/>
            </a:br>
            <a:r>
              <a:rPr lang="en-US" sz="2200" dirty="0"/>
              <a:t>November Headline: Python is unstoppable and surpasses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D0F05-F8D2-6441-B323-CC99E5E2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77559"/>
            <a:ext cx="10668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5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74251C-A7D5-0640-A27C-18CE38717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889000"/>
            <a:ext cx="10858500" cy="508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FD885-8C1F-A54C-BE64-D5AC4DB8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2918993"/>
            <a:ext cx="11377075" cy="218239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86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hlinkClick r:id="rId3"/>
              </a:rPr>
              <a:t>TIOBE Index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049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374375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10932</TotalTime>
  <Words>208</Words>
  <Application>Microsoft Macintosh PowerPoint</Application>
  <PresentationFormat>Widescreen</PresentationFormat>
  <Paragraphs>42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PowerPoint Presentation</vt:lpstr>
      <vt:lpstr>TIOBE Index for November 2020 November Headline: Python is unstoppable and surpasses Java</vt:lpstr>
      <vt:lpstr>PowerPoint Presentation</vt:lpstr>
      <vt:lpstr>PowerPoint Presentation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412</cp:revision>
  <dcterms:created xsi:type="dcterms:W3CDTF">2020-08-26T19:34:34Z</dcterms:created>
  <dcterms:modified xsi:type="dcterms:W3CDTF">2021-10-22T14:17:03Z</dcterms:modified>
</cp:coreProperties>
</file>