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349" r:id="rId2"/>
    <p:sldId id="1509" r:id="rId3"/>
    <p:sldId id="1564" r:id="rId4"/>
    <p:sldId id="1563" r:id="rId5"/>
    <p:sldId id="1553" r:id="rId6"/>
    <p:sldId id="1552" r:id="rId7"/>
    <p:sldId id="1554" r:id="rId8"/>
    <p:sldId id="1570" r:id="rId9"/>
    <p:sldId id="1562" r:id="rId10"/>
    <p:sldId id="1568" r:id="rId11"/>
    <p:sldId id="105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0"/>
    <p:restoredTop sz="82543"/>
  </p:normalViewPr>
  <p:slideViewPr>
    <p:cSldViewPr snapToGrid="0" snapToObjects="1">
      <p:cViewPr varScale="1">
        <p:scale>
          <a:sx n="186" d="100"/>
          <a:sy n="186" d="100"/>
        </p:scale>
        <p:origin x="2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07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10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32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38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25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5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1"/>
            <a:ext cx="10515600" cy="480403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should Map Mania look like when it is complete?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Map Mania Requirements and Lab 4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Map Maker Lite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</a:t>
            </a:r>
            <a:r>
              <a:rPr lang="en-US" sz="2000"/>
              <a:t>Favorite Places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Questions?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Recommendations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else?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894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TIOBE Index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22170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298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 prepared for Lab</a:t>
            </a:r>
          </a:p>
          <a:p>
            <a:pPr marL="0" indent="0">
              <a:buNone/>
            </a:pPr>
            <a:r>
              <a:rPr lang="en-US" sz="2000" dirty="0"/>
              <a:t>Everything is due Sunday!</a:t>
            </a:r>
          </a:p>
        </p:txBody>
      </p:sp>
    </p:spTree>
    <p:extLst>
      <p:ext uri="{BB962C8B-B14F-4D97-AF65-F5344CB8AC3E}">
        <p14:creationId xmlns:p14="http://schemas.microsoft.com/office/powerpoint/2010/main" val="85633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TIOBE Index</a:t>
            </a:r>
          </a:p>
        </p:txBody>
      </p:sp>
    </p:spTree>
    <p:extLst>
      <p:ext uri="{BB962C8B-B14F-4D97-AF65-F5344CB8AC3E}">
        <p14:creationId xmlns:p14="http://schemas.microsoft.com/office/powerpoint/2010/main" val="86732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TIOBE Index for November 2020</a:t>
            </a:r>
            <a:br>
              <a:rPr lang="en-US" sz="3600" dirty="0"/>
            </a:br>
            <a:r>
              <a:rPr lang="en-US" sz="2200" dirty="0"/>
              <a:t>November Headline: Python is unstoppable and surpasses 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1D0F05-F8D2-6441-B323-CC99E5E22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77559"/>
            <a:ext cx="106680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5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hlinkClick r:id="rId3"/>
              </a:rPr>
              <a:t>TIOBE Index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40494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Scrum Team Poll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(optional, anonymous &amp; private)</a:t>
            </a:r>
          </a:p>
        </p:txBody>
      </p:sp>
    </p:spTree>
    <p:extLst>
      <p:ext uri="{BB962C8B-B14F-4D97-AF65-F5344CB8AC3E}">
        <p14:creationId xmlns:p14="http://schemas.microsoft.com/office/powerpoint/2010/main" val="43984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298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</p:txBody>
      </p:sp>
    </p:spTree>
    <p:extLst>
      <p:ext uri="{BB962C8B-B14F-4D97-AF65-F5344CB8AC3E}">
        <p14:creationId xmlns:p14="http://schemas.microsoft.com/office/powerpoint/2010/main" val="175652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8922</TotalTime>
  <Words>251</Words>
  <Application>Microsoft Macintosh PowerPoint</Application>
  <PresentationFormat>Widescreen</PresentationFormat>
  <Paragraphs>53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&amp; Announcements</vt:lpstr>
      <vt:lpstr>PowerPoint Presentation</vt:lpstr>
      <vt:lpstr>TIOBE Index for November 2020 November Headline: Python is unstoppable and surpasses Java</vt:lpstr>
      <vt:lpstr>PowerPoint Presentation</vt:lpstr>
      <vt:lpstr>PowerPoint Presentation</vt:lpstr>
      <vt:lpstr>Prework For Next Class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398</cp:revision>
  <dcterms:created xsi:type="dcterms:W3CDTF">2020-08-26T19:34:34Z</dcterms:created>
  <dcterms:modified xsi:type="dcterms:W3CDTF">2021-10-22T18:48:07Z</dcterms:modified>
</cp:coreProperties>
</file>