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1105" r:id="rId2"/>
    <p:sldId id="1202" r:id="rId3"/>
    <p:sldId id="1106" r:id="rId4"/>
    <p:sldId id="1224" r:id="rId5"/>
    <p:sldId id="1197" r:id="rId6"/>
    <p:sldId id="1229" r:id="rId7"/>
    <p:sldId id="1234" r:id="rId8"/>
    <p:sldId id="1232" r:id="rId9"/>
    <p:sldId id="1235" r:id="rId10"/>
    <p:sldId id="1212" r:id="rId11"/>
    <p:sldId id="1211" r:id="rId12"/>
    <p:sldId id="105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54"/>
    <p:restoredTop sz="82413"/>
  </p:normalViewPr>
  <p:slideViewPr>
    <p:cSldViewPr snapToGrid="0" snapToObjects="1">
      <p:cViewPr varScale="1">
        <p:scale>
          <a:sx n="186" d="100"/>
          <a:sy n="186" d="100"/>
        </p:scale>
        <p:origin x="2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63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60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45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0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87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Quiz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Quiz Expectations include: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may use any naturally available documentation including books, notes, and web browser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may </a:t>
            </a:r>
            <a:r>
              <a:rPr lang="en-US" sz="2000" u="sng" dirty="0"/>
              <a:t>not</a:t>
            </a:r>
            <a:r>
              <a:rPr lang="en-US" sz="2000" dirty="0"/>
              <a:t> use quiz specific content like question banks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It is an individual assignment so asking others questions would be inappropriate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are welcome to ask me questions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0272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Quiz 2</a:t>
            </a:r>
          </a:p>
        </p:txBody>
      </p:sp>
    </p:spTree>
    <p:extLst>
      <p:ext uri="{BB962C8B-B14F-4D97-AF65-F5344CB8AC3E}">
        <p14:creationId xmlns:p14="http://schemas.microsoft.com/office/powerpoint/2010/main" val="2653443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/>
              <a:t>Attendance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Document in-person attendance for contact tracing.</a:t>
            </a:r>
          </a:p>
        </p:txBody>
      </p:sp>
    </p:spTree>
    <p:extLst>
      <p:ext uri="{BB962C8B-B14F-4D97-AF65-F5344CB8AC3E}">
        <p14:creationId xmlns:p14="http://schemas.microsoft.com/office/powerpoint/2010/main" val="409075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Review: Object-Oriented Principles (continued)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Discussion Friday’s Programming Together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Expectations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5C1849-3E66-9A47-A29B-841FDCC85A6E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25427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Be prepared to continue  scrum team review of Object-Oriented Programming Principles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Complete through activity 13 and be working on activity 14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Be prepared for Quiz 2</a:t>
            </a:r>
          </a:p>
        </p:txBody>
      </p:sp>
    </p:spTree>
    <p:extLst>
      <p:ext uri="{BB962C8B-B14F-4D97-AF65-F5344CB8AC3E}">
        <p14:creationId xmlns:p14="http://schemas.microsoft.com/office/powerpoint/2010/main" val="85233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Concepts, Patterns, and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u="sng" dirty="0"/>
              <a:t>Concepts</a:t>
            </a:r>
            <a:r>
              <a:rPr lang="en-US" sz="2000" dirty="0"/>
              <a:t> – powerful features that are indispensable to modern software development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u="sng" dirty="0"/>
              <a:t>Practices</a:t>
            </a:r>
            <a:r>
              <a:rPr lang="en-US" sz="2000" dirty="0"/>
              <a:t> – everyday activities that software developers perform in order to delivery quality products utilizing key Concepts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u="sng" dirty="0"/>
              <a:t>Patterns</a:t>
            </a:r>
            <a:r>
              <a:rPr lang="en-US" sz="2000" dirty="0"/>
              <a:t> – tried-and-true templates for forging powerful relationships between classes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u="sng" dirty="0"/>
              <a:t>Principles</a:t>
            </a:r>
            <a:r>
              <a:rPr lang="en-US" sz="2000" dirty="0"/>
              <a:t> – guidelines that help you determine what classes are needed and how they should work together 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228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Review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topics while the presenter summarizes the topics below:</a:t>
            </a:r>
            <a:endParaRPr lang="en-US" sz="1600" dirty="0"/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Who wrote “the book”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Rigidity, fragility, and immobility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Single-Responsibility Principle (team 1)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Open-Closed Principle (team 2)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 err="1"/>
              <a:t>Liskov's</a:t>
            </a:r>
            <a:r>
              <a:rPr lang="en-US" sz="1600" dirty="0"/>
              <a:t> Substitution Principle (team 3)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strike="sngStrike" dirty="0"/>
              <a:t>Dependency-Inversion Principle (team 4)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strike="sngStrike" dirty="0"/>
              <a:t>Interface-Segregation Principle (team 5)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SOLID?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Which of these can be applied to non-object-oriented programs and/or non-agile environments?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 algn="ctr">
              <a:buNone/>
            </a:pPr>
            <a:r>
              <a:rPr lang="en-US" sz="3600" dirty="0"/>
              <a:t>Object-Oriented Principles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793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Discussion: </a:t>
            </a:r>
          </a:p>
          <a:p>
            <a:pPr marL="0" indent="0" algn="ctr">
              <a:buNone/>
            </a:pPr>
            <a:r>
              <a:rPr lang="en-US" sz="4400" dirty="0"/>
              <a:t>Friday’s Programming Together</a:t>
            </a:r>
          </a:p>
        </p:txBody>
      </p:sp>
    </p:spTree>
    <p:extLst>
      <p:ext uri="{BB962C8B-B14F-4D97-AF65-F5344CB8AC3E}">
        <p14:creationId xmlns:p14="http://schemas.microsoft.com/office/powerpoint/2010/main" val="2478480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Programming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Everything is due Sunday!</a:t>
            </a:r>
          </a:p>
        </p:txBody>
      </p:sp>
    </p:spTree>
    <p:extLst>
      <p:ext uri="{BB962C8B-B14F-4D97-AF65-F5344CB8AC3E}">
        <p14:creationId xmlns:p14="http://schemas.microsoft.com/office/powerpoint/2010/main" val="288294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9136</TotalTime>
  <Words>495</Words>
  <Application>Microsoft Macintosh PowerPoint</Application>
  <PresentationFormat>Widescreen</PresentationFormat>
  <Paragraphs>76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Class Session Check List</vt:lpstr>
      <vt:lpstr>Attendance</vt:lpstr>
      <vt:lpstr>Class Session Check List</vt:lpstr>
      <vt:lpstr>PowerPoint Presentation</vt:lpstr>
      <vt:lpstr>Prework &amp; Announcements</vt:lpstr>
      <vt:lpstr>Concepts, Patterns, and Principles</vt:lpstr>
      <vt:lpstr>Scrum Team Review (continued)</vt:lpstr>
      <vt:lpstr>PowerPoint Presentation</vt:lpstr>
      <vt:lpstr>Prework For Next Class</vt:lpstr>
      <vt:lpstr>Quiz Expectations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394</cp:revision>
  <dcterms:created xsi:type="dcterms:W3CDTF">2020-08-26T19:34:34Z</dcterms:created>
  <dcterms:modified xsi:type="dcterms:W3CDTF">2021-02-10T17:22:42Z</dcterms:modified>
</cp:coreProperties>
</file>