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105" r:id="rId2"/>
    <p:sldId id="1106" r:id="rId3"/>
    <p:sldId id="1155" r:id="rId4"/>
    <p:sldId id="1253" r:id="rId5"/>
    <p:sldId id="1232" r:id="rId6"/>
    <p:sldId id="1255" r:id="rId7"/>
    <p:sldId id="1254" r:id="rId8"/>
    <p:sldId id="1128" r:id="rId9"/>
    <p:sldId id="1054" r:id="rId10"/>
    <p:sldId id="1227" r:id="rId11"/>
    <p:sldId id="1111" r:id="rId12"/>
    <p:sldId id="1026" r:id="rId13"/>
    <p:sldId id="1053" r:id="rId14"/>
    <p:sldId id="6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8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0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1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2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age_application#:~:text=From%20Wikipedia%2C%20the%20free%20encyclopedia,browser%20loading%20entire%20new%20pages.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rverless_comput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&amp; Future Slides</a:t>
            </a:r>
          </a:p>
        </p:txBody>
      </p:sp>
    </p:spTree>
    <p:extLst>
      <p:ext uri="{BB962C8B-B14F-4D97-AF65-F5344CB8AC3E}">
        <p14:creationId xmlns:p14="http://schemas.microsoft.com/office/powerpoint/2010/main" val="412656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Boards in 14 Minutes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370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Scrum teams should complete discussion board (DB) in 14 minutes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Scrum master</a:t>
            </a:r>
            <a:r>
              <a:rPr lang="en-US" sz="1600" dirty="0"/>
              <a:t> accepting volunteers (or assigning) </a:t>
            </a:r>
            <a:r>
              <a:rPr lang="en-US" sz="1600" u="sng" dirty="0"/>
              <a:t>note taker</a:t>
            </a:r>
            <a:r>
              <a:rPr lang="en-US" sz="1600" dirty="0"/>
              <a:t> and </a:t>
            </a:r>
            <a:r>
              <a:rPr lang="en-US" sz="1600" u="sng" dirty="0"/>
              <a:t>presenter</a:t>
            </a:r>
            <a:r>
              <a:rPr lang="en-US" sz="1600" dirty="0"/>
              <a:t> responsibilities in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discussing Discussion Board topic for 10 minutes while the </a:t>
            </a:r>
            <a:r>
              <a:rPr lang="en-US" sz="1600" u="sng" dirty="0"/>
              <a:t>note taker</a:t>
            </a:r>
            <a:r>
              <a:rPr lang="en-US" sz="1600" dirty="0"/>
              <a:t> documents: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Discussion board number &amp; 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Team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Fully participating team members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At least 5 bulleted discussion topics from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Note taker</a:t>
            </a:r>
            <a:r>
              <a:rPr lang="en-US" sz="1600" dirty="0"/>
              <a:t> shares notes with </a:t>
            </a:r>
            <a:r>
              <a:rPr lang="en-US" sz="1600" u="sng" dirty="0"/>
              <a:t>participating</a:t>
            </a:r>
            <a:r>
              <a:rPr lang="en-US" sz="1600" dirty="0"/>
              <a:t> team members in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member who </a:t>
            </a:r>
            <a:r>
              <a:rPr lang="en-US" sz="1600" u="sng" dirty="0"/>
              <a:t>actively participated</a:t>
            </a:r>
            <a:r>
              <a:rPr lang="en-US" sz="1600" dirty="0"/>
              <a:t> paste an exact copy of the notes into their individual DB post and </a:t>
            </a:r>
            <a:r>
              <a:rPr lang="en-US" sz="1600" u="sng" dirty="0"/>
              <a:t>submit the post</a:t>
            </a:r>
            <a:r>
              <a:rPr lang="en-US" sz="1600" dirty="0"/>
              <a:t> taking at most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Presenter</a:t>
            </a:r>
            <a:r>
              <a:rPr lang="en-US" sz="1600" dirty="0"/>
              <a:t> is preparing to give a very brief report out from the team during above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Team</a:t>
            </a:r>
            <a:r>
              <a:rPr lang="en-US" sz="1600" dirty="0"/>
              <a:t> sits back, relaxes, and acknowledges the fine work of the note taker and presenter for 1 minute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Note: Team members who actively participated and submit DB notes in their individual DB do not need to make additional DB posts responding to other classmates’ posts</a:t>
            </a:r>
          </a:p>
        </p:txBody>
      </p:sp>
    </p:spTree>
    <p:extLst>
      <p:ext uri="{BB962C8B-B14F-4D97-AF65-F5344CB8AC3E}">
        <p14:creationId xmlns:p14="http://schemas.microsoft.com/office/powerpoint/2010/main" val="216701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91"/>
          </a:xfrm>
        </p:spPr>
        <p:txBody>
          <a:bodyPr>
            <a:normAutofit/>
          </a:bodyPr>
          <a:lstStyle/>
          <a:p>
            <a:r>
              <a:rPr lang="en-US" sz="3600" dirty="0"/>
              <a:t>JAMStack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‘JAM,’ part stands for JavaScript, APIs, and Markup. </a:t>
            </a:r>
          </a:p>
          <a:p>
            <a:pPr marL="0" indent="0">
              <a:buNone/>
            </a:pPr>
            <a:r>
              <a:rPr lang="en-US" sz="2000"/>
              <a:t>These are the essential building blocks to any </a:t>
            </a:r>
            <a:r>
              <a:rPr lang="en-US" sz="2000" err="1"/>
              <a:t>JAMstack</a:t>
            </a:r>
            <a:r>
              <a:rPr lang="en-US" sz="2000"/>
              <a:t> site. This term was invented by Netlify co-founder Mathias </a:t>
            </a:r>
            <a:r>
              <a:rPr lang="en-US" sz="2000" err="1"/>
              <a:t>Biilmann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Single-page application </a:t>
            </a:r>
            <a:r>
              <a:rPr lang="en-US" sz="2000">
                <a:hlinkClick r:id="rId3"/>
              </a:rPr>
              <a:t>[link]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Serverless computing </a:t>
            </a:r>
            <a:r>
              <a:rPr lang="en-US" sz="2000">
                <a:hlinkClick r:id="rId4"/>
              </a:rPr>
              <a:t>[link]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8410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16 and be actively working on activity 17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 with Azure… if you have not been actively working with Microsoft Azure yet this, you are behind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Nick and Eric programming Azure together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12670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14848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activities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deployment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Azure Website</a:t>
            </a:r>
            <a:r>
              <a:rPr lang="en-US" sz="2000"/>
              <a:t>… plus FAQ section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Nick and Eric programming Azure together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36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91101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Words>649</Words>
  <Application>Microsoft Macintosh PowerPoint</Application>
  <PresentationFormat>Widescreen</PresentationFormat>
  <Paragraphs>90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PowerPoint Presentation</vt:lpstr>
      <vt:lpstr>Programming Together</vt:lpstr>
      <vt:lpstr>PowerPoint Presentation</vt:lpstr>
      <vt:lpstr>Prework For Next Class</vt:lpstr>
      <vt:lpstr>End of Session</vt:lpstr>
      <vt:lpstr>Backup &amp; Future Slides</vt:lpstr>
      <vt:lpstr>Scrum Team Chapter Discussion </vt:lpstr>
      <vt:lpstr>Scrum Team Discussion Boards in 14 Minutes</vt:lpstr>
      <vt:lpstr>JAMStack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401</cp:revision>
  <dcterms:created xsi:type="dcterms:W3CDTF">2020-08-26T19:34:34Z</dcterms:created>
  <dcterms:modified xsi:type="dcterms:W3CDTF">2021-02-11T18:28:36Z</dcterms:modified>
</cp:coreProperties>
</file>