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1105" r:id="rId2"/>
    <p:sldId id="1202" r:id="rId3"/>
    <p:sldId id="1106" r:id="rId4"/>
    <p:sldId id="1224" r:id="rId5"/>
    <p:sldId id="1197" r:id="rId6"/>
    <p:sldId id="1234" r:id="rId7"/>
    <p:sldId id="1052" r:id="rId8"/>
    <p:sldId id="1237" r:id="rId9"/>
    <p:sldId id="1238" r:id="rId10"/>
    <p:sldId id="1239" r:id="rId11"/>
    <p:sldId id="1240" r:id="rId12"/>
    <p:sldId id="1241" r:id="rId13"/>
    <p:sldId id="1242" r:id="rId14"/>
    <p:sldId id="1243" r:id="rId15"/>
    <p:sldId id="1249" r:id="rId16"/>
    <p:sldId id="1250" r:id="rId17"/>
    <p:sldId id="1251" r:id="rId18"/>
    <p:sldId id="1252" r:id="rId19"/>
    <p:sldId id="1253" r:id="rId20"/>
    <p:sldId id="1254" r:id="rId21"/>
    <p:sldId id="1029" r:id="rId22"/>
    <p:sldId id="1050" r:id="rId23"/>
    <p:sldId id="1049" r:id="rId24"/>
    <p:sldId id="1051" r:id="rId25"/>
    <p:sldId id="471" r:id="rId26"/>
    <p:sldId id="992" r:id="rId27"/>
    <p:sldId id="666" r:id="rId28"/>
    <p:sldId id="1129" r:id="rId29"/>
    <p:sldId id="1235" r:id="rId30"/>
    <p:sldId id="1236" r:id="rId31"/>
    <p:sldId id="105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1"/>
    <p:restoredTop sz="82453"/>
  </p:normalViewPr>
  <p:slideViewPr>
    <p:cSldViewPr snapToGrid="0" snapToObjects="1">
      <p:cViewPr varScale="1">
        <p:scale>
          <a:sx n="186" d="100"/>
          <a:sy n="186" d="100"/>
        </p:scale>
        <p:origin x="2520"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10310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389857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749972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80975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66243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735685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dirty="0"/>
          </a:p>
        </p:txBody>
      </p:sp>
    </p:spTree>
    <p:extLst>
      <p:ext uri="{BB962C8B-B14F-4D97-AF65-F5344CB8AC3E}">
        <p14:creationId xmlns:p14="http://schemas.microsoft.com/office/powerpoint/2010/main" val="3344738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dirty="0"/>
          </a:p>
        </p:txBody>
      </p:sp>
    </p:spTree>
    <p:extLst>
      <p:ext uri="{BB962C8B-B14F-4D97-AF65-F5344CB8AC3E}">
        <p14:creationId xmlns:p14="http://schemas.microsoft.com/office/powerpoint/2010/main" val="76047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168832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115787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4040293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641767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849012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possible exception would be non-proportional based fonts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3433848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26</a:t>
            </a:fld>
            <a:endParaRPr lang="en-US"/>
          </a:p>
        </p:txBody>
      </p:sp>
    </p:spTree>
    <p:extLst>
      <p:ext uri="{BB962C8B-B14F-4D97-AF65-F5344CB8AC3E}">
        <p14:creationId xmlns:p14="http://schemas.microsoft.com/office/powerpoint/2010/main" val="421952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28</a:t>
            </a:fld>
            <a:endParaRPr lang="en-US"/>
          </a:p>
        </p:txBody>
      </p:sp>
    </p:spTree>
    <p:extLst>
      <p:ext uri="{BB962C8B-B14F-4D97-AF65-F5344CB8AC3E}">
        <p14:creationId xmlns:p14="http://schemas.microsoft.com/office/powerpoint/2010/main" val="2047296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30</a:t>
            </a:fld>
            <a:endParaRPr lang="en-US"/>
          </a:p>
        </p:txBody>
      </p:sp>
    </p:spTree>
    <p:extLst>
      <p:ext uri="{BB962C8B-B14F-4D97-AF65-F5344CB8AC3E}">
        <p14:creationId xmlns:p14="http://schemas.microsoft.com/office/powerpoint/2010/main" val="1131338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8051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97855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203194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75622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544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83920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50480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2/15/21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2/15/21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utf-8.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hyperlink" Target="http://www.slate.com/articles/technology/technology/2011/01/space_invader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4629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52293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53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216900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1677809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297680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46649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59513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3990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42233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a:t>Attendance</a:t>
            </a:r>
            <a:endParaRPr lang="en-US" sz="3600" dirty="0"/>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Document in-person attendance for contact tracing.</a:t>
            </a:r>
          </a:p>
        </p:txBody>
      </p:sp>
    </p:spTree>
    <p:extLst>
      <p:ext uri="{BB962C8B-B14F-4D97-AF65-F5344CB8AC3E}">
        <p14:creationId xmlns:p14="http://schemas.microsoft.com/office/powerpoint/2010/main" val="4090757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47230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256395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Tree>
    <p:extLst>
      <p:ext uri="{BB962C8B-B14F-4D97-AF65-F5344CB8AC3E}">
        <p14:creationId xmlns:p14="http://schemas.microsoft.com/office/powerpoint/2010/main" val="413676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spTree>
    <p:extLst>
      <p:ext uri="{BB962C8B-B14F-4D97-AF65-F5344CB8AC3E}">
        <p14:creationId xmlns:p14="http://schemas.microsoft.com/office/powerpoint/2010/main" val="4837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2301696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And Only One Space After a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599" cy="5075871"/>
          </a:xfrm>
        </p:spPr>
        <p:txBody>
          <a:bodyPr>
            <a:normAutofit/>
          </a:bodyPr>
          <a:lstStyle/>
          <a:p>
            <a:pPr marL="0" indent="0">
              <a:spcAft>
                <a:spcPts val="600"/>
              </a:spcAft>
              <a:buNone/>
            </a:pPr>
            <a:r>
              <a:rPr lang="en-US" sz="2000" dirty="0"/>
              <a:t>Rule: Utilize one space after a period or similar punctuation </a:t>
            </a:r>
            <a:r>
              <a:rPr lang="en-US" sz="2000" dirty="0">
                <a:hlinkClick r:id="rId3"/>
              </a:rPr>
              <a:t>[link]</a:t>
            </a:r>
            <a:endParaRPr lang="en-US" sz="2000" dirty="0"/>
          </a:p>
          <a:p>
            <a:pPr marL="0" indent="0">
              <a:spcAft>
                <a:spcPts val="600"/>
              </a:spcAft>
              <a:buNone/>
            </a:pPr>
            <a:endParaRPr lang="en-US" sz="2000" dirty="0"/>
          </a:p>
          <a:p>
            <a:pPr marL="0" indent="0">
              <a:spcAft>
                <a:spcPts val="600"/>
              </a:spcAft>
              <a:buNone/>
            </a:pPr>
            <a:r>
              <a:rPr lang="en-US" sz="2000" dirty="0"/>
              <a:t>Proportional based fonts like Helvetica and Times were designed to have the most visually appealing amount of space after the period. </a:t>
            </a:r>
          </a:p>
        </p:txBody>
      </p:sp>
    </p:spTree>
    <p:extLst>
      <p:ext uri="{BB962C8B-B14F-4D97-AF65-F5344CB8AC3E}">
        <p14:creationId xmlns:p14="http://schemas.microsoft.com/office/powerpoint/2010/main" val="216893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602640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492082" y="42665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91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Review Activities List and Assignments</a:t>
            </a:r>
          </a:p>
        </p:txBody>
      </p:sp>
    </p:spTree>
    <p:extLst>
      <p:ext uri="{BB962C8B-B14F-4D97-AF65-F5344CB8AC3E}">
        <p14:creationId xmlns:p14="http://schemas.microsoft.com/office/powerpoint/2010/main" val="108974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7 prior to next class</a:t>
            </a:r>
          </a:p>
          <a:p>
            <a:pPr marL="0" indent="0">
              <a:buNone/>
            </a:pPr>
            <a:r>
              <a:rPr lang="en-US" sz="2000" dirty="0"/>
              <a:t>Be prepared for scrum team review of Gates &amp; Circuits</a:t>
            </a:r>
          </a:p>
          <a:p>
            <a:pPr marL="0" indent="0">
              <a:buNone/>
            </a:pPr>
            <a:r>
              <a:rPr lang="en-US" sz="2000" dirty="0"/>
              <a:t>Those scheduled to demo on Wednesday please be a couple of minutes early to class</a:t>
            </a:r>
          </a:p>
        </p:txBody>
      </p:sp>
    </p:spTree>
    <p:extLst>
      <p:ext uri="{BB962C8B-B14F-4D97-AF65-F5344CB8AC3E}">
        <p14:creationId xmlns:p14="http://schemas.microsoft.com/office/powerpoint/2010/main" val="409793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Review Demo Schedule</a:t>
            </a:r>
          </a:p>
        </p:txBody>
      </p:sp>
    </p:spTree>
    <p:extLst>
      <p:ext uri="{BB962C8B-B14F-4D97-AF65-F5344CB8AC3E}">
        <p14:creationId xmlns:p14="http://schemas.microsoft.com/office/powerpoint/2010/main" val="1113340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a:t>Friendly </a:t>
            </a:r>
            <a:r>
              <a:rPr lang="en-US" sz="2000" dirty="0"/>
              <a:t>Conversation Topic</a:t>
            </a:r>
          </a:p>
          <a:p>
            <a:pPr marL="457200" indent="-457200">
              <a:buFont typeface="+mj-lt"/>
              <a:buAutoNum type="arabicPeriod"/>
            </a:pPr>
            <a:r>
              <a:rPr lang="en-US" sz="2000" dirty="0"/>
              <a:t>The Humble Text File</a:t>
            </a:r>
          </a:p>
          <a:p>
            <a:pPr marL="457200" indent="-457200">
              <a:buFont typeface="+mj-lt"/>
              <a:buAutoNum type="arabicPeriod"/>
            </a:pPr>
            <a:r>
              <a:rPr lang="en-US" sz="2000" dirty="0"/>
              <a:t>Sprint 3 Planning</a:t>
            </a:r>
          </a:p>
          <a:p>
            <a:pPr marL="457200" indent="-457200">
              <a:buFont typeface="+mj-lt"/>
              <a:buAutoNum type="arabicPeriod"/>
            </a:pPr>
            <a:r>
              <a:rPr lang="en-US" sz="2000" dirty="0"/>
              <a:t>Prework for Next Class</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095C1849-3E66-9A47-A29B-841FDCC85A6E}"/>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14207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Prework &amp; Announcements</a:t>
            </a:r>
          </a:p>
        </p:txBody>
      </p:sp>
      <p:sp>
        <p:nvSpPr>
          <p:cNvPr id="2" name="Rectangle 1">
            <a:extLst>
              <a:ext uri="{FF2B5EF4-FFF2-40B4-BE49-F238E27FC236}">
                <a16:creationId xmlns:a16="http://schemas.microsoft.com/office/drawing/2014/main" id="{0C326A31-5CBB-4F38-BF58-B6AFC533B019}"/>
              </a:ext>
            </a:extLst>
          </p:cNvPr>
          <p:cNvSpPr/>
          <p:nvPr/>
        </p:nvSpPr>
        <p:spPr>
          <a:xfrm>
            <a:off x="838199" y="1231898"/>
            <a:ext cx="10515599" cy="784830"/>
          </a:xfrm>
          <a:prstGeom prst="rect">
            <a:avLst/>
          </a:prstGeom>
        </p:spPr>
        <p:txBody>
          <a:bodyPr wrap="square">
            <a:spAutoFit/>
          </a:bodyPr>
          <a:lstStyle/>
          <a:p>
            <a:pPr marL="457200" indent="-457200">
              <a:spcAft>
                <a:spcPts val="600"/>
              </a:spcAft>
              <a:buFont typeface="+mj-lt"/>
              <a:buAutoNum type="arabicPeriod"/>
            </a:pPr>
            <a:r>
              <a:rPr lang="en-US" sz="2000" dirty="0"/>
              <a:t>Everything is due Sunday!</a:t>
            </a:r>
          </a:p>
          <a:p>
            <a:pPr marL="457200" indent="-457200">
              <a:spcAft>
                <a:spcPts val="600"/>
              </a:spcAft>
              <a:buFont typeface="+mj-lt"/>
              <a:buAutoNum type="arabicPeriod"/>
            </a:pPr>
            <a:r>
              <a:rPr lang="en-US" sz="2000" dirty="0"/>
              <a:t>Be prepared for sprint 3 planning on Monday</a:t>
            </a:r>
          </a:p>
        </p:txBody>
      </p:sp>
    </p:spTree>
    <p:extLst>
      <p:ext uri="{BB962C8B-B14F-4D97-AF65-F5344CB8AC3E}">
        <p14:creationId xmlns:p14="http://schemas.microsoft.com/office/powerpoint/2010/main" val="130203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Friendly Conversation Topic</a:t>
            </a:r>
            <a:br>
              <a:rPr lang="en-US" sz="4800" dirty="0"/>
            </a:br>
            <a:br>
              <a:rPr lang="en-US" sz="4800" dirty="0"/>
            </a:br>
            <a:r>
              <a:rPr lang="en-US" sz="3600" dirty="0"/>
              <a:t>Should there be one or two spaces after a period?</a:t>
            </a:r>
          </a:p>
        </p:txBody>
      </p:sp>
    </p:spTree>
    <p:extLst>
      <p:ext uri="{BB962C8B-B14F-4D97-AF65-F5344CB8AC3E}">
        <p14:creationId xmlns:p14="http://schemas.microsoft.com/office/powerpoint/2010/main" val="8250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Representation: Text Files </a:t>
            </a:r>
          </a:p>
        </p:txBody>
      </p:sp>
    </p:spTree>
    <p:extLst>
      <p:ext uri="{BB962C8B-B14F-4D97-AF65-F5344CB8AC3E}">
        <p14:creationId xmlns:p14="http://schemas.microsoft.com/office/powerpoint/2010/main" val="80483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343205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198276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9125</TotalTime>
  <Words>1035</Words>
  <Application>Microsoft Macintosh PowerPoint</Application>
  <PresentationFormat>Widescreen</PresentationFormat>
  <Paragraphs>122</Paragraphs>
  <Slides>31</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Class Session Check List</vt:lpstr>
      <vt:lpstr>Attendance</vt:lpstr>
      <vt:lpstr>Class Session Check List</vt:lpstr>
      <vt:lpstr>PowerPoint Presentation</vt:lpstr>
      <vt:lpstr>Prework &amp; Announcements</vt:lpstr>
      <vt:lpstr>Friendly Conversation Topic  Should there be one or two spaces after a period?</vt:lpstr>
      <vt:lpstr>Representation: Text Files </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And Only One Space After a Period</vt:lpstr>
      <vt:lpstr>PowerPoint Presentation</vt:lpstr>
      <vt:lpstr>Scrum Process – Sprint Planning</vt:lpstr>
      <vt:lpstr>PowerPoint Presentation</vt:lpstr>
      <vt:lpstr>Prework For Next Class</vt:lpstr>
      <vt:lpstr>PowerPoint Presentation</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404</cp:revision>
  <dcterms:created xsi:type="dcterms:W3CDTF">2020-08-26T19:34:34Z</dcterms:created>
  <dcterms:modified xsi:type="dcterms:W3CDTF">2021-02-15T18:49:42Z</dcterms:modified>
</cp:coreProperties>
</file>