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1105" r:id="rId2"/>
    <p:sldId id="1202" r:id="rId3"/>
    <p:sldId id="1106" r:id="rId4"/>
    <p:sldId id="1224" r:id="rId5"/>
    <p:sldId id="1197" r:id="rId6"/>
    <p:sldId id="1233" r:id="rId7"/>
    <p:sldId id="1234" r:id="rId8"/>
    <p:sldId id="1236" r:id="rId9"/>
    <p:sldId id="1237" r:id="rId10"/>
    <p:sldId id="1238" r:id="rId11"/>
    <p:sldId id="1239" r:id="rId12"/>
    <p:sldId id="1240" r:id="rId13"/>
    <p:sldId id="1241" r:id="rId14"/>
    <p:sldId id="1249" r:id="rId15"/>
    <p:sldId id="1250" r:id="rId16"/>
    <p:sldId id="1251" r:id="rId17"/>
    <p:sldId id="1252" r:id="rId18"/>
    <p:sldId id="1242" r:id="rId19"/>
    <p:sldId id="1243" r:id="rId20"/>
    <p:sldId id="483" r:id="rId21"/>
    <p:sldId id="992" r:id="rId22"/>
    <p:sldId id="666" r:id="rId23"/>
    <p:sldId id="1129" r:id="rId24"/>
    <p:sldId id="1253" r:id="rId25"/>
    <p:sldId id="1254" r:id="rId26"/>
    <p:sldId id="10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8"/>
    <p:restoredTop sz="82453"/>
  </p:normalViewPr>
  <p:slideViewPr>
    <p:cSldViewPr snapToGrid="0" snapToObjects="1">
      <p:cViewPr varScale="1">
        <p:scale>
          <a:sx n="186" d="100"/>
          <a:sy n="186" d="100"/>
        </p:scale>
        <p:origin x="2104"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6583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28021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27973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811275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33855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94929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dirty="0"/>
          </a:p>
        </p:txBody>
      </p:sp>
    </p:spTree>
    <p:extLst>
      <p:ext uri="{BB962C8B-B14F-4D97-AF65-F5344CB8AC3E}">
        <p14:creationId xmlns:p14="http://schemas.microsoft.com/office/powerpoint/2010/main" val="2672986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dirty="0"/>
          </a:p>
        </p:txBody>
      </p:sp>
    </p:spTree>
    <p:extLst>
      <p:ext uri="{BB962C8B-B14F-4D97-AF65-F5344CB8AC3E}">
        <p14:creationId xmlns:p14="http://schemas.microsoft.com/office/powerpoint/2010/main" val="143732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6D9EC4B-4B1B-C943-AC65-9B214A1C3B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7274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4137958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151387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75676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2755655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158322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dirty="0"/>
          </a:p>
        </p:txBody>
      </p:sp>
    </p:spTree>
    <p:extLst>
      <p:ext uri="{BB962C8B-B14F-4D97-AF65-F5344CB8AC3E}">
        <p14:creationId xmlns:p14="http://schemas.microsoft.com/office/powerpoint/2010/main" val="315406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87090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69788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18198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26499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25465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utf-8.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Class Session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7918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218770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9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52519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135051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230196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0101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375438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266139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244304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165888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a:t>Attendance</a:t>
            </a:r>
            <a:endParaRPr lang="en-US" sz="3600" dirty="0"/>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Document in-person attendance for contact tracing.</a:t>
            </a:r>
          </a:p>
        </p:txBody>
      </p:sp>
    </p:spTree>
    <p:extLst>
      <p:ext uri="{BB962C8B-B14F-4D97-AF65-F5344CB8AC3E}">
        <p14:creationId xmlns:p14="http://schemas.microsoft.com/office/powerpoint/2010/main" val="4090757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Foreshadowing FaceDraw</a:t>
            </a:r>
          </a:p>
        </p:txBody>
      </p:sp>
      <p:sp>
        <p:nvSpPr>
          <p:cNvPr id="3" name="Content Placeholder 2"/>
          <p:cNvSpPr>
            <a:spLocks noGrp="1"/>
          </p:cNvSpPr>
          <p:nvPr>
            <p:ph idx="1"/>
          </p:nvPr>
        </p:nvSpPr>
        <p:spPr>
          <a:xfrm>
            <a:off x="838201" y="1617785"/>
            <a:ext cx="4993552" cy="4398417"/>
          </a:xfrm>
        </p:spPr>
        <p:txBody>
          <a:bodyPr>
            <a:normAutofit/>
          </a:bodyPr>
          <a:lstStyle/>
          <a:p>
            <a:pPr marL="0" indent="0">
              <a:buNone/>
            </a:pPr>
            <a:r>
              <a:rPr lang="en-US" sz="2000" dirty="0"/>
              <a:t>In the sprint 3 FaceDraw assignment, you will need to:</a:t>
            </a:r>
          </a:p>
          <a:p>
            <a:r>
              <a:rPr lang="en-US" sz="2000" dirty="0"/>
              <a:t>Create a graphical Java application</a:t>
            </a:r>
          </a:p>
          <a:p>
            <a:r>
              <a:rPr lang="en-US" sz="2000" dirty="0"/>
              <a:t>Draw 3 to 10 random faces on a window</a:t>
            </a:r>
          </a:p>
          <a:p>
            <a:r>
              <a:rPr lang="en-US" sz="2000" dirty="0"/>
              <a:t>Make each face a random width and height</a:t>
            </a:r>
          </a:p>
          <a:p>
            <a:r>
              <a:rPr lang="en-US" sz="2000" dirty="0"/>
              <a:t>Give each face a random emotion</a:t>
            </a:r>
          </a:p>
          <a:p>
            <a:r>
              <a:rPr lang="en-US" sz="2000" dirty="0"/>
              <a:t>Make it all visually appealing</a:t>
            </a:r>
          </a:p>
          <a:p>
            <a:r>
              <a:rPr lang="en-US" sz="2000" dirty="0"/>
              <a:t>And more</a:t>
            </a:r>
          </a:p>
          <a:p>
            <a:pPr marL="0" indent="0">
              <a:buNone/>
            </a:pPr>
            <a:endParaRPr lang="en-US" sz="2000" dirty="0"/>
          </a:p>
          <a:p>
            <a:pPr marL="0" indent="0">
              <a:buNone/>
            </a:pPr>
            <a:r>
              <a:rPr lang="en-US" sz="2000" dirty="0"/>
              <a:t>It will be challenging!</a:t>
            </a:r>
          </a:p>
          <a:p>
            <a:pPr marL="0" indent="0">
              <a:buNone/>
            </a:pPr>
            <a:endParaRPr lang="en-US" sz="2000" dirty="0"/>
          </a:p>
        </p:txBody>
      </p:sp>
      <p:pic>
        <p:nvPicPr>
          <p:cNvPr id="7" name="Picture 6">
            <a:extLst>
              <a:ext uri="{FF2B5EF4-FFF2-40B4-BE49-F238E27FC236}">
                <a16:creationId xmlns:a16="http://schemas.microsoft.com/office/drawing/2014/main" id="{6DB09D74-3489-4AC9-9903-3B4998415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047" y="1617785"/>
            <a:ext cx="4335193" cy="4712445"/>
          </a:xfrm>
          <a:prstGeom prst="rect">
            <a:avLst/>
          </a:prstGeom>
        </p:spPr>
      </p:pic>
    </p:spTree>
    <p:extLst>
      <p:ext uri="{BB962C8B-B14F-4D97-AF65-F5344CB8AC3E}">
        <p14:creationId xmlns:p14="http://schemas.microsoft.com/office/powerpoint/2010/main" val="329933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452881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492082" y="426658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5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Review Activities List and Assignments</a:t>
            </a:r>
          </a:p>
        </p:txBody>
      </p:sp>
    </p:spTree>
    <p:extLst>
      <p:ext uri="{BB962C8B-B14F-4D97-AF65-F5344CB8AC3E}">
        <p14:creationId xmlns:p14="http://schemas.microsoft.com/office/powerpoint/2010/main" val="167488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7 prior to next class</a:t>
            </a:r>
          </a:p>
          <a:p>
            <a:pPr marL="0" indent="0">
              <a:buNone/>
            </a:pPr>
            <a:r>
              <a:rPr lang="en-US" sz="2000" dirty="0"/>
              <a:t>Be prepared for scrum team review of Gates &amp; Circuits</a:t>
            </a:r>
          </a:p>
          <a:p>
            <a:pPr marL="0" indent="0">
              <a:buNone/>
            </a:pPr>
            <a:r>
              <a:rPr lang="en-US" sz="2000" dirty="0"/>
              <a:t>Those scheduled to demo on Wednesday please be a couple of minutes early to class</a:t>
            </a:r>
          </a:p>
        </p:txBody>
      </p:sp>
    </p:spTree>
    <p:extLst>
      <p:ext uri="{BB962C8B-B14F-4D97-AF65-F5344CB8AC3E}">
        <p14:creationId xmlns:p14="http://schemas.microsoft.com/office/powerpoint/2010/main" val="2967297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Review Demo Schedule</a:t>
            </a:r>
          </a:p>
        </p:txBody>
      </p:sp>
    </p:spTree>
    <p:extLst>
      <p:ext uri="{BB962C8B-B14F-4D97-AF65-F5344CB8AC3E}">
        <p14:creationId xmlns:p14="http://schemas.microsoft.com/office/powerpoint/2010/main" val="374728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Class Session Check List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Review that recordings are:</a:t>
            </a:r>
          </a:p>
          <a:p>
            <a:pPr>
              <a:buFont typeface="Wingdings" pitchFamily="2" charset="2"/>
              <a:buChar char="§"/>
            </a:pPr>
            <a:r>
              <a:rPr lang="en-US" sz="2000" dirty="0"/>
              <a:t>Opportunistic </a:t>
            </a:r>
          </a:p>
          <a:p>
            <a:pPr>
              <a:buFont typeface="Wingdings" pitchFamily="2" charset="2"/>
              <a:buChar char="§"/>
            </a:pPr>
            <a:r>
              <a:rPr lang="en-US" sz="2000" dirty="0"/>
              <a:t>Automatically available within Blackboard/Zoom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Now make sure that the classroom microphone, speakers, and camera are being used in Zoom, move to the next slide, AND </a:t>
            </a:r>
            <a:r>
              <a:rPr lang="en-US" sz="2000" u="sng" dirty="0"/>
              <a:t>verify</a:t>
            </a:r>
            <a:r>
              <a:rPr lang="en-US" sz="2000" dirty="0"/>
              <a:t> that recording is started.</a:t>
            </a:r>
          </a:p>
          <a:p>
            <a:pPr marL="0" indent="0">
              <a:buNone/>
            </a:pPr>
            <a:endParaRPr lang="en-US" sz="2000" dirty="0"/>
          </a:p>
          <a:p>
            <a:pPr marL="0" indent="0">
              <a:buNone/>
            </a:pPr>
            <a:r>
              <a:rPr lang="en-US" sz="2000" dirty="0"/>
              <a:t>… Also make sure that slides are visible to attendees</a:t>
            </a:r>
          </a:p>
        </p:txBody>
      </p:sp>
    </p:spTree>
    <p:extLst>
      <p:ext uri="{BB962C8B-B14F-4D97-AF65-F5344CB8AC3E}">
        <p14:creationId xmlns:p14="http://schemas.microsoft.com/office/powerpoint/2010/main" val="247004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a:t>Prework and Announcements</a:t>
            </a:r>
          </a:p>
          <a:p>
            <a:pPr marL="457200" indent="-457200">
              <a:buFont typeface="+mj-lt"/>
              <a:buAutoNum type="arabicPeriod"/>
            </a:pPr>
            <a:r>
              <a:rPr lang="en-US" sz="2000"/>
              <a:t>Friendly </a:t>
            </a:r>
            <a:r>
              <a:rPr lang="en-US" sz="2000" dirty="0"/>
              <a:t>Conversation Topic</a:t>
            </a:r>
          </a:p>
          <a:p>
            <a:pPr marL="457200" indent="-457200">
              <a:buFont typeface="+mj-lt"/>
              <a:buAutoNum type="arabicPeriod"/>
            </a:pPr>
            <a:r>
              <a:rPr lang="en-US" sz="2000" dirty="0"/>
              <a:t>The Humble Text File</a:t>
            </a:r>
          </a:p>
          <a:p>
            <a:pPr marL="457200" indent="-457200">
              <a:buFont typeface="+mj-lt"/>
              <a:buAutoNum type="arabicPeriod"/>
            </a:pPr>
            <a:r>
              <a:rPr lang="en-US" sz="2000" dirty="0"/>
              <a:t>Sprint 3 Planning</a:t>
            </a:r>
          </a:p>
          <a:p>
            <a:pPr marL="457200" indent="-457200">
              <a:buFont typeface="+mj-lt"/>
              <a:buAutoNum type="arabicPeriod"/>
            </a:pPr>
            <a:r>
              <a:rPr lang="en-US" sz="2000" dirty="0"/>
              <a:t>Prework for Next Class</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095C1849-3E66-9A47-A29B-841FDCC85A6E}"/>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325427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Prework &amp; Announcements</a:t>
            </a:r>
          </a:p>
        </p:txBody>
      </p:sp>
      <p:sp>
        <p:nvSpPr>
          <p:cNvPr id="2" name="Rectangle 1">
            <a:extLst>
              <a:ext uri="{FF2B5EF4-FFF2-40B4-BE49-F238E27FC236}">
                <a16:creationId xmlns:a16="http://schemas.microsoft.com/office/drawing/2014/main" id="{0C326A31-5CBB-4F38-BF58-B6AFC533B019}"/>
              </a:ext>
            </a:extLst>
          </p:cNvPr>
          <p:cNvSpPr/>
          <p:nvPr/>
        </p:nvSpPr>
        <p:spPr>
          <a:xfrm>
            <a:off x="838199" y="1231898"/>
            <a:ext cx="10515599" cy="784830"/>
          </a:xfrm>
          <a:prstGeom prst="rect">
            <a:avLst/>
          </a:prstGeom>
        </p:spPr>
        <p:txBody>
          <a:bodyPr wrap="square">
            <a:spAutoFit/>
          </a:bodyPr>
          <a:lstStyle/>
          <a:p>
            <a:pPr marL="457200" indent="-457200">
              <a:spcAft>
                <a:spcPts val="600"/>
              </a:spcAft>
              <a:buFont typeface="+mj-lt"/>
              <a:buAutoNum type="arabicPeriod"/>
            </a:pPr>
            <a:r>
              <a:rPr lang="en-US" sz="2000" dirty="0"/>
              <a:t>Everything is due Sunday!</a:t>
            </a:r>
          </a:p>
          <a:p>
            <a:pPr marL="457200" indent="-457200">
              <a:spcAft>
                <a:spcPts val="600"/>
              </a:spcAft>
              <a:buFont typeface="+mj-lt"/>
              <a:buAutoNum type="arabicPeriod"/>
            </a:pPr>
            <a:r>
              <a:rPr lang="en-US" sz="2000" dirty="0"/>
              <a:t>Be prepared for sprint 3 planning Monday</a:t>
            </a:r>
          </a:p>
        </p:txBody>
      </p:sp>
    </p:spTree>
    <p:extLst>
      <p:ext uri="{BB962C8B-B14F-4D97-AF65-F5344CB8AC3E}">
        <p14:creationId xmlns:p14="http://schemas.microsoft.com/office/powerpoint/2010/main" val="55374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Friendly Conversation Topic</a:t>
            </a:r>
          </a:p>
          <a:p>
            <a:pPr marL="0" indent="0" algn="ctr">
              <a:buNone/>
            </a:pPr>
            <a:endParaRPr lang="en-US" sz="4400" dirty="0"/>
          </a:p>
          <a:p>
            <a:pPr marL="0" indent="0" algn="ctr">
              <a:buNone/>
            </a:pPr>
            <a:r>
              <a:rPr lang="en-US" sz="3200" dirty="0"/>
              <a:t>Should there be 1 or 2 spaces after a period?</a:t>
            </a:r>
          </a:p>
        </p:txBody>
      </p:sp>
    </p:spTree>
    <p:extLst>
      <p:ext uri="{BB962C8B-B14F-4D97-AF65-F5344CB8AC3E}">
        <p14:creationId xmlns:p14="http://schemas.microsoft.com/office/powerpoint/2010/main" val="207835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325498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186164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1790276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9169</TotalTime>
  <Words>1014</Words>
  <Application>Microsoft Macintosh PowerPoint</Application>
  <PresentationFormat>Widescreen</PresentationFormat>
  <Paragraphs>118</Paragraphs>
  <Slides>26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Class Session Check List</vt:lpstr>
      <vt:lpstr>Attendance</vt:lpstr>
      <vt:lpstr>Class Session Check List</vt:lpstr>
      <vt:lpstr>PowerPoint Presentation</vt:lpstr>
      <vt:lpstr>Prework &amp; Announcements</vt:lpstr>
      <vt:lpstr>PowerPoint Presentation</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Recall Foreshadowing FaceDraw</vt:lpstr>
      <vt:lpstr>PowerPoint Presentation</vt:lpstr>
      <vt:lpstr>Scrum Process – Sprint Planning</vt:lpstr>
      <vt:lpstr>PowerPoint Presentation</vt:lpstr>
      <vt:lpstr>Prework For Next Class</vt:lpstr>
      <vt:lpstr>PowerPoint Presentation</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400</cp:revision>
  <dcterms:created xsi:type="dcterms:W3CDTF">2020-08-26T19:34:34Z</dcterms:created>
  <dcterms:modified xsi:type="dcterms:W3CDTF">2021-02-15T18:49:45Z</dcterms:modified>
</cp:coreProperties>
</file>