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1105" r:id="rId2"/>
    <p:sldId id="1106" r:id="rId3"/>
    <p:sldId id="1256" r:id="rId4"/>
    <p:sldId id="1197" r:id="rId5"/>
    <p:sldId id="1174" r:id="rId6"/>
    <p:sldId id="1156" r:id="rId7"/>
    <p:sldId id="1157" r:id="rId8"/>
    <p:sldId id="1221" r:id="rId9"/>
    <p:sldId id="1101" r:id="rId10"/>
    <p:sldId id="1220" r:id="rId11"/>
    <p:sldId id="1223" r:id="rId12"/>
    <p:sldId id="1257" r:id="rId13"/>
    <p:sldId id="1139" r:id="rId14"/>
    <p:sldId id="1258" r:id="rId15"/>
    <p:sldId id="992" r:id="rId16"/>
    <p:sldId id="1115" r:id="rId17"/>
    <p:sldId id="666" r:id="rId18"/>
    <p:sldId id="1224" r:id="rId19"/>
    <p:sldId id="1225" r:id="rId20"/>
    <p:sldId id="1226" r:id="rId21"/>
    <p:sldId id="1129" r:id="rId22"/>
    <p:sldId id="1128" r:id="rId23"/>
    <p:sldId id="1114" r:id="rId24"/>
    <p:sldId id="10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/>
    <p:restoredTop sz="82506"/>
  </p:normalViewPr>
  <p:slideViewPr>
    <p:cSldViewPr snapToGrid="0" snapToObjects="1">
      <p:cViewPr varScale="1">
        <p:scale>
          <a:sx n="127" d="100"/>
          <a:sy n="127" d="100"/>
        </p:scale>
        <p:origin x="1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4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5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00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6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6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10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7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90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94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8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6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from Sprint 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314" y="1421696"/>
          <a:ext cx="7093371" cy="431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4" imgW="6540500" imgH="3975100" progId="Excel.Sheet.12">
                  <p:embed/>
                </p:oleObj>
              </mc:Choice>
              <mc:Fallback>
                <p:oleObj name="Worksheet" r:id="rId4" imgW="6540500" imgH="3975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314" y="1421696"/>
                        <a:ext cx="7093371" cy="431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20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2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15664"/>
              </p:ext>
            </p:extLst>
          </p:nvPr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78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nice submission numbers. Well done!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numbers don’t even tell the whole story as it feels really good to have everyone active plus all quizzes and labs submitted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should be posted for assignments that were submitted on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Stephanie and I continue to be challenged to effectively get through the grading before our Tuesday class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3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one thing your team can commit to improving on in sprint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Should we continue scrum team discussion boards?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Class Forum options?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Who will be the new scrum master for sprints 3 and 4 </a:t>
            </a:r>
          </a:p>
        </p:txBody>
      </p:sp>
    </p:spTree>
    <p:extLst>
      <p:ext uri="{BB962C8B-B14F-4D97-AF65-F5344CB8AC3E}">
        <p14:creationId xmlns:p14="http://schemas.microsoft.com/office/powerpoint/2010/main" val="159456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316730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3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last sprint including Discussion, Quiz, Lab, and Reflection</a:t>
            </a:r>
          </a:p>
        </p:txBody>
      </p:sp>
    </p:spTree>
    <p:extLst>
      <p:ext uri="{BB962C8B-B14F-4D97-AF65-F5344CB8AC3E}">
        <p14:creationId xmlns:p14="http://schemas.microsoft.com/office/powerpoint/2010/main" val="3357390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7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Product Backlog vs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292355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</a:t>
            </a:r>
            <a:r>
              <a:rPr lang="en-US" sz="3600"/>
              <a:t>– Product Backlog to Sprint Backlog</a:t>
            </a:r>
            <a:endParaRPr lang="en-US" sz="3600" dirty="0"/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4670433" y="430429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21712-D682-9E47-855B-2A860196DD2B}"/>
              </a:ext>
            </a:extLst>
          </p:cNvPr>
          <p:cNvSpPr/>
          <p:nvPr/>
        </p:nvSpPr>
        <p:spPr>
          <a:xfrm>
            <a:off x="2221033" y="515950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2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103999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 prior to next class</a:t>
            </a:r>
          </a:p>
          <a:p>
            <a:pPr marL="0" indent="0">
              <a:buNone/>
            </a:pPr>
            <a:r>
              <a:rPr lang="en-US" sz="2000" dirty="0"/>
              <a:t>Be prepared for a scrum team chapter 7 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97290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3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005404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50364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30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Everything is due Sunday!</a:t>
            </a:r>
          </a:p>
          <a:p>
            <a:endParaRPr lang="en-US" sz="2000" dirty="0"/>
          </a:p>
          <a:p>
            <a:r>
              <a:rPr lang="en-US" sz="2000" dirty="0"/>
              <a:t>Be prepared for Sprint 2 Demos, Sprint 2 Retrospective, and Sprint 3 Planning next class.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96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7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409791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224113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58504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30069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8444</TotalTime>
  <Words>748</Words>
  <Application>Microsoft Macintosh PowerPoint</Application>
  <PresentationFormat>Widescreen</PresentationFormat>
  <Paragraphs>110</Paragraphs>
  <Slides>24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Worksheet</vt:lpstr>
      <vt:lpstr>Class Session Check List</vt:lpstr>
      <vt:lpstr>Class Session Check List</vt:lpstr>
      <vt:lpstr>PowerPoint Presentation</vt:lpstr>
      <vt:lpstr>Prework &amp; Announcements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from Sprint 1</vt:lpstr>
      <vt:lpstr>Submission Percentage for Sprint 2</vt:lpstr>
      <vt:lpstr>Class Retrospective</vt:lpstr>
      <vt:lpstr>Scrum Team Retrospective</vt:lpstr>
      <vt:lpstr>PowerPoint Presentation</vt:lpstr>
      <vt:lpstr>Sprint Planning</vt:lpstr>
      <vt:lpstr>Scrum Process – Sprint Planning</vt:lpstr>
      <vt:lpstr>PowerPoint Presentation</vt:lpstr>
      <vt:lpstr>Scrum Process – Product Backlog to Sprint Backlog</vt:lpstr>
      <vt:lpstr>Scrum Process – Sprint Planning</vt:lpstr>
      <vt:lpstr>PowerPoint Presentation</vt:lpstr>
      <vt:lpstr>Prework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408</cp:revision>
  <dcterms:created xsi:type="dcterms:W3CDTF">2020-08-26T19:34:34Z</dcterms:created>
  <dcterms:modified xsi:type="dcterms:W3CDTF">2021-02-16T18:23:17Z</dcterms:modified>
</cp:coreProperties>
</file>