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105" r:id="rId2"/>
    <p:sldId id="1202" r:id="rId3"/>
    <p:sldId id="1106" r:id="rId4"/>
    <p:sldId id="1256" r:id="rId5"/>
    <p:sldId id="1255" r:id="rId6"/>
    <p:sldId id="1174" r:id="rId7"/>
    <p:sldId id="1156" r:id="rId8"/>
    <p:sldId id="1157" r:id="rId9"/>
    <p:sldId id="1221" r:id="rId10"/>
    <p:sldId id="1101" r:id="rId11"/>
    <p:sldId id="1220" r:id="rId12"/>
    <p:sldId id="1223" r:id="rId13"/>
    <p:sldId id="1257" r:id="rId14"/>
    <p:sldId id="1139" r:id="rId15"/>
    <p:sldId id="1258" r:id="rId16"/>
    <p:sldId id="1260" r:id="rId17"/>
    <p:sldId id="1114" r:id="rId18"/>
    <p:sldId id="10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//filing in my own rectangle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g.setColor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Color(0, 0, 139));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g.fillRect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(0, 0,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panelWidth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panelHeight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2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13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6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25274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from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314" y="1431424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31424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88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519572"/>
              </p:ext>
            </p:extLst>
          </p:nvPr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93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good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numbers don’t even tell the whole story as doesn’t feel great to have two missing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should be posted for assignments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Stephanie and I continue to be challenged to effectively get through the grading before our Wednesday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Suggestion 1: Become comfortable with submitting 90% of what’s requested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Suggestion 2: The goal should be to understand the process once you are able to successfully following the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Oh yes, and please, please, please start early this sprint…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 on in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we continue scrum team discussion boards?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 Forum options?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will be the new scrum master for sprints 3 and 4 </a:t>
            </a:r>
          </a:p>
        </p:txBody>
      </p:sp>
    </p:spTree>
    <p:extLst>
      <p:ext uri="{BB962C8B-B14F-4D97-AF65-F5344CB8AC3E}">
        <p14:creationId xmlns:p14="http://schemas.microsoft.com/office/powerpoint/2010/main" val="89279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8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Discussion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Gates &amp; Circuits</a:t>
            </a:r>
          </a:p>
        </p:txBody>
      </p:sp>
    </p:spTree>
    <p:extLst>
      <p:ext uri="{BB962C8B-B14F-4D97-AF65-F5344CB8AC3E}">
        <p14:creationId xmlns:p14="http://schemas.microsoft.com/office/powerpoint/2010/main" val="2416760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Deploying web applications to Azure: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 sample code from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FaceDrawLite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licensing and source code reuse expectations</a:t>
            </a:r>
          </a:p>
        </p:txBody>
      </p:sp>
    </p:spTree>
    <p:extLst>
      <p:ext uri="{BB962C8B-B14F-4D97-AF65-F5344CB8AC3E}">
        <p14:creationId xmlns:p14="http://schemas.microsoft.com/office/powerpoint/2010/main" val="355633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2917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7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Gates &amp; Circuits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6813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408681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294105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5969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9240</TotalTime>
  <Words>729</Words>
  <Application>Microsoft Macintosh PowerPoint</Application>
  <PresentationFormat>Widescreen</PresentationFormat>
  <Paragraphs>102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Worksheet</vt:lpstr>
      <vt:lpstr>Class Session Check List</vt:lpstr>
      <vt:lpstr>Attendance</vt:lpstr>
      <vt:lpstr>Class Session Check List</vt:lpstr>
      <vt:lpstr>PowerPoint Presentation</vt:lpstr>
      <vt:lpstr>Prework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from Sprint 1</vt:lpstr>
      <vt:lpstr>Submission Percentage for Sprint 2</vt:lpstr>
      <vt:lpstr>Class Retrospective</vt:lpstr>
      <vt:lpstr>Scrum Team Retrospective</vt:lpstr>
      <vt:lpstr>Prework</vt:lpstr>
      <vt:lpstr>Lab (as time allows)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413</cp:revision>
  <dcterms:created xsi:type="dcterms:W3CDTF">2020-08-26T19:34:34Z</dcterms:created>
  <dcterms:modified xsi:type="dcterms:W3CDTF">2021-02-17T18:29:49Z</dcterms:modified>
</cp:coreProperties>
</file>