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05" r:id="rId2"/>
    <p:sldId id="1202" r:id="rId3"/>
    <p:sldId id="1106" r:id="rId4"/>
    <p:sldId id="1256" r:id="rId5"/>
    <p:sldId id="1255" r:id="rId6"/>
    <p:sldId id="1174" r:id="rId7"/>
    <p:sldId id="1156" r:id="rId8"/>
    <p:sldId id="1157" r:id="rId9"/>
    <p:sldId id="1221" r:id="rId10"/>
    <p:sldId id="1101" r:id="rId11"/>
    <p:sldId id="1220" r:id="rId12"/>
    <p:sldId id="1259" r:id="rId13"/>
    <p:sldId id="1257" r:id="rId14"/>
    <p:sldId id="1139" r:id="rId15"/>
    <p:sldId id="1258" r:id="rId16"/>
    <p:sldId id="1260" r:id="rId17"/>
    <p:sldId id="1114" r:id="rId18"/>
    <p:sldId id="1054" r:id="rId19"/>
    <p:sldId id="1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7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3931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90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67518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01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numbers don’t even tell the whole story as doesn’t feel great to have two missing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should be posted for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continue to be challenged to effectively get through the grading before our Wednesday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 1: Become comfortable with submitting 90% of what’s requested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 2: Take a hard look at where you are in the class because it is very hard to turn things around after sprint 3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we continue scrum team discussion boards?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Forum options?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will be the new scrum master for sprints 3 and 4 </a:t>
            </a:r>
          </a:p>
        </p:txBody>
      </p:sp>
    </p:spTree>
    <p:extLst>
      <p:ext uri="{BB962C8B-B14F-4D97-AF65-F5344CB8AC3E}">
        <p14:creationId xmlns:p14="http://schemas.microsoft.com/office/powerpoint/2010/main" val="346485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Gates &amp; Circuits</a:t>
            </a:r>
          </a:p>
        </p:txBody>
      </p:sp>
    </p:spTree>
    <p:extLst>
      <p:ext uri="{BB962C8B-B14F-4D97-AF65-F5344CB8AC3E}">
        <p14:creationId xmlns:p14="http://schemas.microsoft.com/office/powerpoint/2010/main" val="311346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Deploying web applications to Azure: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sample code from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application to Azure</a:t>
            </a:r>
          </a:p>
        </p:txBody>
      </p:sp>
    </p:spTree>
    <p:extLst>
      <p:ext uri="{BB962C8B-B14F-4D97-AF65-F5344CB8AC3E}">
        <p14:creationId xmlns:p14="http://schemas.microsoft.com/office/powerpoint/2010/main" val="206567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7328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review of Graphical User Interfaces (GUI) in Java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9704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2194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9857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15255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736</Words>
  <Application>Microsoft Macintosh PowerPoint</Application>
  <PresentationFormat>Widescreen</PresentationFormat>
  <Paragraphs>106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Attendance</vt:lpstr>
      <vt:lpstr>Class Session Check List</vt:lpstr>
      <vt:lpstr>PowerPoint Presentation</vt:lpstr>
      <vt:lpstr>Prework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for Sprint 2</vt:lpstr>
      <vt:lpstr>Class Retrospective</vt:lpstr>
      <vt:lpstr>Scrum Team Retrospective</vt:lpstr>
      <vt:lpstr>Prework</vt:lpstr>
      <vt:lpstr>Lab (as time allows)</vt:lpstr>
      <vt:lpstr>End of Session</vt:lpstr>
      <vt:lpstr>Software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405</cp:revision>
  <dcterms:created xsi:type="dcterms:W3CDTF">2020-08-26T19:34:34Z</dcterms:created>
  <dcterms:modified xsi:type="dcterms:W3CDTF">2021-02-17T18:46:25Z</dcterms:modified>
</cp:coreProperties>
</file>