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106" r:id="rId3"/>
    <p:sldId id="1263" r:id="rId4"/>
    <p:sldId id="1262" r:id="rId5"/>
    <p:sldId id="1111" r:id="rId6"/>
    <p:sldId id="1264" r:id="rId7"/>
    <p:sldId id="1109" r:id="rId8"/>
    <p:sldId id="1265" r:id="rId9"/>
    <p:sldId id="1054" r:id="rId10"/>
    <p:sldId id="1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6"/>
    <p:restoredTop sz="82500"/>
  </p:normalViewPr>
  <p:slideViewPr>
    <p:cSldViewPr snapToGrid="0" snapToObjects="1">
      <p:cViewPr varScale="1">
        <p:scale>
          <a:sx n="142" d="100"/>
          <a:sy n="142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Prework </a:t>
            </a:r>
            <a:r>
              <a:rPr lang="en-US" sz="2000" dirty="0"/>
              <a:t>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Graphical User Interfaces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57195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8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Graphical User Interfaces (GUI) in Java</a:t>
            </a:r>
          </a:p>
        </p:txBody>
      </p:sp>
    </p:spTree>
    <p:extLst>
      <p:ext uri="{BB962C8B-B14F-4D97-AF65-F5344CB8AC3E}">
        <p14:creationId xmlns:p14="http://schemas.microsoft.com/office/powerpoint/2010/main" val="110547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 of Graphical User Interfaces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64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FaceDraw Lite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06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1D84F-CE31-9A4C-A94C-65BF4DE37C53}"/>
              </a:ext>
            </a:extLst>
          </p:cNvPr>
          <p:cNvSpPr txBox="1"/>
          <p:nvPr/>
        </p:nvSpPr>
        <p:spPr>
          <a:xfrm>
            <a:off x="1295407" y="4069054"/>
            <a:ext cx="9601186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Required Notes Format </a:t>
            </a:r>
          </a:p>
          <a:p>
            <a:r>
              <a:rPr lang="en-US" dirty="0"/>
              <a:t>Discussion: #</a:t>
            </a:r>
          </a:p>
          <a:p>
            <a:r>
              <a:rPr lang="en-US" dirty="0"/>
              <a:t>Team: </a:t>
            </a:r>
            <a:r>
              <a:rPr lang="en-US" dirty="0" err="1"/>
              <a:t>FluffyPenguins</a:t>
            </a:r>
            <a:endParaRPr lang="en-US" dirty="0"/>
          </a:p>
          <a:p>
            <a:r>
              <a:rPr lang="en-US" dirty="0"/>
              <a:t>Participants: Eric Pogue (note taker), Chanda Rubin (presenter), and Ted Danson</a:t>
            </a:r>
          </a:p>
          <a:p>
            <a:r>
              <a:rPr lang="en-US" dirty="0"/>
              <a:t>Discussion Points:</a:t>
            </a:r>
          </a:p>
          <a:p>
            <a:pPr marL="342900" indent="-342900">
              <a:buAutoNum type="arabicPeriod"/>
            </a:pPr>
            <a:r>
              <a:rPr lang="en-US" dirty="0"/>
              <a:t>Discussion point 1.</a:t>
            </a:r>
          </a:p>
          <a:p>
            <a:pPr marL="342900" indent="-342900">
              <a:buAutoNum type="arabicPeriod"/>
            </a:pPr>
            <a:r>
              <a:rPr lang="en-US" dirty="0"/>
              <a:t>Discussion point 2</a:t>
            </a:r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25121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 </a:t>
            </a:r>
          </a:p>
        </p:txBody>
      </p:sp>
    </p:spTree>
    <p:extLst>
      <p:ext uri="{BB962C8B-B14F-4D97-AF65-F5344CB8AC3E}">
        <p14:creationId xmlns:p14="http://schemas.microsoft.com/office/powerpoint/2010/main" val="90437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review of Computing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07172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9305</TotalTime>
  <Words>485</Words>
  <Application>Microsoft Macintosh PowerPoint</Application>
  <PresentationFormat>Widescreen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Scrum Team Review of Graphical User Interfaces in Java</vt:lpstr>
      <vt:lpstr>Programming Together</vt:lpstr>
      <vt:lpstr>Scrum Team Discussion Board</vt:lpstr>
      <vt:lpstr>Prework</vt:lpstr>
      <vt:lpstr>End of Session</vt:lpstr>
      <vt:lpstr>Software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408</cp:revision>
  <dcterms:created xsi:type="dcterms:W3CDTF">2020-08-26T19:34:34Z</dcterms:created>
  <dcterms:modified xsi:type="dcterms:W3CDTF">2021-02-19T18:45:08Z</dcterms:modified>
</cp:coreProperties>
</file>