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105" r:id="rId2"/>
    <p:sldId id="1106" r:id="rId3"/>
    <p:sldId id="1256" r:id="rId4"/>
    <p:sldId id="1263" r:id="rId5"/>
    <p:sldId id="1111" r:id="rId6"/>
    <p:sldId id="1268" r:id="rId7"/>
    <p:sldId id="1269" r:id="rId8"/>
    <p:sldId id="1265" r:id="rId9"/>
    <p:sldId id="1266" r:id="rId10"/>
    <p:sldId id="1267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Computing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243636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Gates &amp;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291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Computing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122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Gates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61E87-E067-7345-9314-461A78B9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2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much would it cost to buy a billion gates? 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2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Gates &amp;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58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Gates &amp; Circuits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64419-9851-8544-A219-394F8851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07" y="2751323"/>
            <a:ext cx="6820186" cy="23581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61E87-E067-7345-9314-461A78B9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2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much would it cost to buy a billion gates? 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64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960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50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375</Words>
  <Application>Microsoft Macintosh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Gates &amp; Circuits</vt:lpstr>
      <vt:lpstr>Scrum Team Review of Gates &amp; Circuits</vt:lpstr>
      <vt:lpstr>Gates &amp; Circuits</vt:lpstr>
      <vt:lpstr>Programming Together</vt:lpstr>
      <vt:lpstr>Software Licensing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424</cp:revision>
  <dcterms:created xsi:type="dcterms:W3CDTF">2020-08-26T19:34:34Z</dcterms:created>
  <dcterms:modified xsi:type="dcterms:W3CDTF">2021-02-22T19:51:42Z</dcterms:modified>
</cp:coreProperties>
</file>