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105" r:id="rId2"/>
    <p:sldId id="1106" r:id="rId3"/>
    <p:sldId id="1256" r:id="rId4"/>
    <p:sldId id="1297" r:id="rId5"/>
    <p:sldId id="1129" r:id="rId6"/>
    <p:sldId id="1080" r:id="rId7"/>
    <p:sldId id="1298" r:id="rId8"/>
    <p:sldId id="1082" r:id="rId9"/>
    <p:sldId id="1083" r:id="rId10"/>
    <p:sldId id="1081" r:id="rId11"/>
    <p:sldId id="1300" r:id="rId12"/>
    <p:sldId id="1301" r:id="rId13"/>
    <p:sldId id="1084" r:id="rId14"/>
    <p:sldId id="1299" r:id="rId15"/>
    <p:sldId id="1128" r:id="rId16"/>
    <p:sldId id="1211" r:id="rId17"/>
    <p:sldId id="10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9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4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from “The Social Dilemma”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40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i="1" u="sng" dirty="0"/>
              <a:t>If something is a tool, it genuinely is just sitting there, waiting patiently. </a:t>
            </a:r>
            <a:r>
              <a:rPr lang="en-US" sz="2000" dirty="0"/>
              <a:t>If something is not a tool it's demanding things from you. It's seducing you, it’s manipulating you, it wants things from you. We've moved away from a tools based technology environment, to an addiction and manipulation used technology environment. Social media isn't a tool waiting to be used. It has its own goals, and it has its own means of pursuing them by using your psychology against you.” - </a:t>
            </a:r>
            <a:r>
              <a:rPr lang="en-US" sz="2000" i="1" dirty="0"/>
              <a:t>Tristan Harris, former design ethicist at Google and co-founder of Centre for Humane Technologies</a:t>
            </a:r>
            <a:r>
              <a:rPr lang="en-US" sz="2000" dirty="0"/>
              <a:t>‍</a:t>
            </a:r>
          </a:p>
        </p:txBody>
      </p:sp>
    </p:spTree>
    <p:extLst>
      <p:ext uri="{BB962C8B-B14F-4D97-AF65-F5344CB8AC3E}">
        <p14:creationId xmlns:p14="http://schemas.microsoft.com/office/powerpoint/2010/main" val="2432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from “The Social Dilemma”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40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“We’re training and </a:t>
            </a:r>
            <a:r>
              <a:rPr lang="en-US" sz="2000" u="sng" dirty="0"/>
              <a:t>conditioning a whole new generation of people that when we are uncomfortable or lonely or uncertain or afraid</a:t>
            </a:r>
            <a:r>
              <a:rPr lang="en-US" sz="2000" dirty="0"/>
              <a:t>, we have a digital pacifier for ourselves. That is kind of atrophying our own ability to deal with that.” - </a:t>
            </a:r>
            <a:r>
              <a:rPr lang="en-US" sz="2000" i="1" dirty="0"/>
              <a:t>Tristan Harris, former design ethicist at Google and co-founder of Centre for Humane Technologies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22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Eric’s Editorial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40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polarizing viewpoints by providing individualized feeds that reinforce already held views and opinions. This reinforcement and polarization is a byproduct of the desire to gain a few more seconds of attention or another click.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160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40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“Professor Pogue, Why don’t you put your videos on YouTube? It works great.” - </a:t>
            </a:r>
            <a:r>
              <a:rPr lang="en-US" sz="2000" i="1" dirty="0"/>
              <a:t>students from Lewis University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Response: </a:t>
            </a:r>
          </a:p>
          <a:p>
            <a:pPr marL="0" indent="0">
              <a:buNone/>
            </a:pPr>
            <a:r>
              <a:rPr lang="en-US" sz="2000" dirty="0"/>
              <a:t>It makes me uncomfortable that Google and YouTube (and Facebook and Amazon) are all focused on getting more of your attention and I am enabling that by putting my content on YouTube.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Recommendation:</a:t>
            </a:r>
          </a:p>
          <a:p>
            <a:pPr marL="0" indent="0">
              <a:buNone/>
            </a:pPr>
            <a:r>
              <a:rPr lang="en-US" sz="2000" dirty="0"/>
              <a:t>Take a minute to to contemplate the Google, YouTube, Facebook, WhatsApp, and </a:t>
            </a:r>
            <a:r>
              <a:rPr lang="en-US" sz="2000" dirty="0" err="1"/>
              <a:t>TicTok</a:t>
            </a:r>
            <a:r>
              <a:rPr lang="en-US" sz="2000" dirty="0"/>
              <a:t> style business model. Also consider the Apple and Microsoft business model.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aware. Decide what’s right for you.</a:t>
            </a:r>
          </a:p>
        </p:txBody>
      </p:sp>
    </p:spTree>
    <p:extLst>
      <p:ext uri="{BB962C8B-B14F-4D97-AF65-F5344CB8AC3E}">
        <p14:creationId xmlns:p14="http://schemas.microsoft.com/office/powerpoint/2010/main" val="212288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With Node.js</a:t>
            </a:r>
          </a:p>
        </p:txBody>
      </p:sp>
    </p:spTree>
    <p:extLst>
      <p:ext uri="{BB962C8B-B14F-4D97-AF65-F5344CB8AC3E}">
        <p14:creationId xmlns:p14="http://schemas.microsoft.com/office/powerpoint/2010/main" val="94233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13 and be working on 14 prior to next class</a:t>
            </a:r>
          </a:p>
          <a:p>
            <a:pPr marL="0" indent="0">
              <a:buNone/>
            </a:pPr>
            <a:r>
              <a:rPr lang="en-US" sz="2000" dirty="0"/>
              <a:t>Be prepared for 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359729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85038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Requirements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YouTube, Eric’s Trip to Google, and The Social Dilemma of Technology Business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0364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and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 prior to next class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NodeJS and Azure</a:t>
            </a:r>
          </a:p>
          <a:p>
            <a:pPr marL="0" indent="0">
              <a:buNone/>
            </a:pPr>
            <a:r>
              <a:rPr lang="en-US" sz="2000" dirty="0"/>
              <a:t>Be prepared for Quiz 3</a:t>
            </a:r>
          </a:p>
        </p:txBody>
      </p:sp>
    </p:spTree>
    <p:extLst>
      <p:ext uri="{BB962C8B-B14F-4D97-AF65-F5344CB8AC3E}">
        <p14:creationId xmlns:p14="http://schemas.microsoft.com/office/powerpoint/2010/main" val="166311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Requirements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Question &amp; Answers</a:t>
            </a:r>
          </a:p>
        </p:txBody>
      </p:sp>
    </p:spTree>
    <p:extLst>
      <p:ext uri="{BB962C8B-B14F-4D97-AF65-F5344CB8AC3E}">
        <p14:creationId xmlns:p14="http://schemas.microsoft.com/office/powerpoint/2010/main" val="110399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40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“Professor Pogue, Why don’t you put your videos on YouTube? It works great.” - </a:t>
            </a:r>
            <a:r>
              <a:rPr lang="en-US" sz="2000" i="1" dirty="0"/>
              <a:t>students from Lewis University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Response: </a:t>
            </a:r>
          </a:p>
          <a:p>
            <a:pPr marL="0" indent="0">
              <a:buNone/>
            </a:pPr>
            <a:r>
              <a:rPr lang="en-US" sz="2000" dirty="0"/>
              <a:t>It makes me uncomfortable that Google and YouTube (and Facebook and Amazon) are all focused on getting more of your attention and I am enabling that by putting my content on YouTube. </a:t>
            </a:r>
          </a:p>
        </p:txBody>
      </p:sp>
    </p:spTree>
    <p:extLst>
      <p:ext uri="{BB962C8B-B14F-4D97-AF65-F5344CB8AC3E}">
        <p14:creationId xmlns:p14="http://schemas.microsoft.com/office/powerpoint/2010/main" val="278519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Story Time with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Eric’s Trip to Google</a:t>
            </a:r>
          </a:p>
        </p:txBody>
      </p:sp>
    </p:spTree>
    <p:extLst>
      <p:ext uri="{BB962C8B-B14F-4D97-AF65-F5344CB8AC3E}">
        <p14:creationId xmlns:p14="http://schemas.microsoft.com/office/powerpoint/2010/main" val="143837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from “The Social Dilemma”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40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“We’re the product. Our attention is the product being sold to advertisers.” - </a:t>
            </a:r>
            <a:r>
              <a:rPr lang="en-US" sz="2000" i="1" dirty="0"/>
              <a:t>Justin Rosenstein, former engineer Facebook and Google, co-founder of Asana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“It’s the gradual, slight, imperceptible change in your own behavior and perception that is the product.” - </a:t>
            </a:r>
            <a:r>
              <a:rPr lang="en-US" sz="2000" i="1" dirty="0"/>
              <a:t>Jaron </a:t>
            </a:r>
            <a:r>
              <a:rPr lang="en-US" sz="2000" i="1" dirty="0" err="1"/>
              <a:t>Lainer</a:t>
            </a:r>
            <a:r>
              <a:rPr lang="en-US" sz="2000" i="1" dirty="0"/>
              <a:t>, founding father of Virtual Reality Computer Scientist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235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from “The Social Dilemma”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40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“We’ve created a world in which online connection has become primary. Especially for younger generations. And yet, in that world, </a:t>
            </a:r>
            <a:r>
              <a:rPr lang="en-US" sz="2000" i="1" u="sng" dirty="0"/>
              <a:t>anytime two people connect, the only way it’s financed is through a sneaky third person whose paying to manipulate those two people. </a:t>
            </a:r>
            <a:r>
              <a:rPr lang="en-US" sz="2000" dirty="0"/>
              <a:t>So we’ve created an entire global generation of people who were raised within a context with the very meaning of communication, the very meaning of culture, is manipulation.” - Jaron </a:t>
            </a:r>
            <a:r>
              <a:rPr lang="en-US" sz="2000" dirty="0" err="1"/>
              <a:t>Lainer</a:t>
            </a:r>
            <a:r>
              <a:rPr lang="en-US" sz="2000" dirty="0"/>
              <a:t>, founding father of Virtual Reality Computer Scientist</a:t>
            </a:r>
          </a:p>
        </p:txBody>
      </p:sp>
    </p:spTree>
    <p:extLst>
      <p:ext uri="{BB962C8B-B14F-4D97-AF65-F5344CB8AC3E}">
        <p14:creationId xmlns:p14="http://schemas.microsoft.com/office/powerpoint/2010/main" val="28057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8592</TotalTime>
  <Words>854</Words>
  <Application>Microsoft Macintosh PowerPoint</Application>
  <PresentationFormat>Widescreen</PresentationFormat>
  <Paragraphs>81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and Announcements</vt:lpstr>
      <vt:lpstr>PowerPoint Presentation</vt:lpstr>
      <vt:lpstr>The Question</vt:lpstr>
      <vt:lpstr>PowerPoint Presentation</vt:lpstr>
      <vt:lpstr>Quotes from “The Social Dilemma”</vt:lpstr>
      <vt:lpstr>Quotes from “The Social Dilemma”</vt:lpstr>
      <vt:lpstr>Quotes from “The Social Dilemma”</vt:lpstr>
      <vt:lpstr>Quotes from “The Social Dilemma”</vt:lpstr>
      <vt:lpstr>Eric’s Editorial Comment</vt:lpstr>
      <vt:lpstr>The Original Question</vt:lpstr>
      <vt:lpstr>PowerPoint Presentation</vt:lpstr>
      <vt:lpstr>Prework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423</cp:revision>
  <dcterms:created xsi:type="dcterms:W3CDTF">2020-08-26T19:34:34Z</dcterms:created>
  <dcterms:modified xsi:type="dcterms:W3CDTF">2021-02-23T16:32:32Z</dcterms:modified>
</cp:coreProperties>
</file>