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105" r:id="rId2"/>
    <p:sldId id="1106" r:id="rId3"/>
    <p:sldId id="1256" r:id="rId4"/>
    <p:sldId id="1270" r:id="rId5"/>
    <p:sldId id="1268" r:id="rId6"/>
    <p:sldId id="1266" r:id="rId7"/>
    <p:sldId id="1265" r:id="rId8"/>
    <p:sldId id="1267" r:id="rId9"/>
    <p:sldId id="1271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/>
    <p:restoredTop sz="82610"/>
  </p:normalViewPr>
  <p:slideViewPr>
    <p:cSldViewPr snapToGrid="0" snapToObjects="1">
      <p:cViewPr varScale="1">
        <p:scale>
          <a:sx n="186" d="100"/>
          <a:sy n="186" d="100"/>
        </p:scale>
        <p:origin x="11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8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xygy.com/blog/which-license-should-i-use-mit-vs-apache-vs-gpl/" TargetMode="External"/><Relationship Id="rId2" Type="http://schemas.openxmlformats.org/officeDocument/2006/relationships/hyperlink" Target="https://www.synopsys.com/blogs/software-security/5-types-of-software-licenses-you-need-to-understan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Review of Computing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Software Licensing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3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52917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review of Computing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quiz 3</a:t>
            </a:r>
          </a:p>
        </p:txBody>
      </p:sp>
    </p:spTree>
    <p:extLst>
      <p:ext uri="{BB962C8B-B14F-4D97-AF65-F5344CB8AC3E}">
        <p14:creationId xmlns:p14="http://schemas.microsoft.com/office/powerpoint/2010/main" val="179486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Review of Computing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reviews key topics using “team number by percent of content” method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358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Software 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Primary software license types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Public Domain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Permissive including MIT and BSD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Copy Left including GPL and LGPL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Proprietary including all rights reserved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5 types of software licenses you need to understand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are you afraid of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502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8110"/>
            <a:ext cx="10515600" cy="74178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19608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is due Sunday!</a:t>
            </a:r>
          </a:p>
        </p:txBody>
      </p:sp>
    </p:spTree>
    <p:extLst>
      <p:ext uri="{BB962C8B-B14F-4D97-AF65-F5344CB8AC3E}">
        <p14:creationId xmlns:p14="http://schemas.microsoft.com/office/powerpoint/2010/main" val="243636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8110"/>
            <a:ext cx="10515600" cy="74178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Quiz 3</a:t>
            </a:r>
          </a:p>
        </p:txBody>
      </p:sp>
    </p:spTree>
    <p:extLst>
      <p:ext uri="{BB962C8B-B14F-4D97-AF65-F5344CB8AC3E}">
        <p14:creationId xmlns:p14="http://schemas.microsoft.com/office/powerpoint/2010/main" val="101219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9383</TotalTime>
  <Words>341</Words>
  <Application>Microsoft Macintosh PowerPoint</Application>
  <PresentationFormat>Widescreen</PresentationFormat>
  <Paragraphs>56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</vt:lpstr>
      <vt:lpstr>Scrum Team Review of Computing Components</vt:lpstr>
      <vt:lpstr>Recall Software Licensing</vt:lpstr>
      <vt:lpstr>Programming Together</vt:lpstr>
      <vt:lpstr>Prework</vt:lpstr>
      <vt:lpstr>Quiz 3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425</cp:revision>
  <dcterms:created xsi:type="dcterms:W3CDTF">2020-08-26T19:34:34Z</dcterms:created>
  <dcterms:modified xsi:type="dcterms:W3CDTF">2021-02-24T17:23:22Z</dcterms:modified>
</cp:coreProperties>
</file>